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C2FF6-1B24-46EC-AE72-C0D5577AD780}" v="22" dt="2025-12-16T18:31:24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5329-CCC7-A783-699D-DC2EC7AD7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24E87-C9DD-1962-C418-80F24F410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D8572-EF83-4F0A-D3C2-01DF3E1E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853FC-27F2-5000-6586-59AB95D4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2125-3194-3FF4-6A58-E40BD341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A466-FE70-822B-3636-F4ED909E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9A9F9-B95E-7AFE-60A9-3AC6781DF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C332-E0DB-9FB3-C6A1-E4EA4497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A8107-26B1-2549-34BF-BE46B6FB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7D8B9-6D2D-498B-DD46-64FC463C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79E28-074D-4842-EB0B-DC18ADC8D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0A57E-FC4D-AB4C-EB62-254B6836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2ABB-BB54-7FCF-8B50-DF5EB31C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27F3C-23AF-2E36-FBFD-7E5AD8E2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CF3A1-FC67-2329-C0B7-C717F24A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0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1A68-54F2-4109-C39C-6E367E4D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66465-20C0-8CFD-3DC5-14F3802C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4B0A2-0FF1-6790-8F1D-34DAE8D3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8993-0DE5-B14D-11D7-55036E01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779A1-5CF4-5FFE-0A67-241FAEAC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36A6-E603-AE7E-84E7-51FCBCB9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2AA43-AC90-9CF7-7117-0EA25008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3909A-23B4-0CC1-913C-6A8092ED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FA81-2CF5-7C7A-1578-63BD2C97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B95F0-0FA4-D0A5-CE40-CBAAB4DD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C3BC-CC69-0B5F-F6B9-8CBAC31D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2D818-BEB9-B1A6-E1A8-8F8BAE0B8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EF73B-9CE6-63AE-B4DD-6A4F39B71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A8917-D5DA-1AFC-D6D5-662CA8C9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9B16-025E-FF16-F442-7757681C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2F5E7-9112-7FA9-2725-35661B97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EE71-BBD9-67C4-B5DE-E697644F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179F2-087C-B732-3938-6CF1D43B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FAA89-8875-E56B-FC46-52FA1093B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4239-F767-946C-7083-F31ED951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96D96-5104-2E2A-E834-62CCC525D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BFEA0-F97D-ACD5-6F48-A5DA7A01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E0F48-C3FB-D000-9C82-19B20853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F5236-B503-79E3-1D1F-FCE6CBEB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E193-BB94-2C01-CF25-B6645856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407F6-A4C7-92A3-FE5E-2E1CB82B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F75E3-BAA8-4537-B0E5-99C50939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2D03F-CBAB-4C7F-1678-E90C4E77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E5FF9-147D-4713-D8DE-2A7F50B2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4AD4A-BB2B-A03E-6EA2-FBFED000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A8EF-265A-A98A-F636-858D5AA3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C364-A341-1E73-82E8-CF0EF901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8CD0-EC45-6DF5-2358-F574033D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23125-DC35-F005-19C3-5CF4DBBF9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2F12-C57B-0B77-A172-FA642DE9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C9079-F9AF-1735-2D12-8EDC2EE3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EB8C3-A5B8-E63A-A268-3D189F23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09F2-A89C-366F-6822-A84C5564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3EB2B-B5F1-5C3B-2CDC-CC334FDAD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68D8B-0EC3-2876-F61D-406C92C70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82BFA-9A6D-F04A-D6CE-CC219C4E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24659-2E83-BE5F-D817-5DDF3104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8D782-7E27-EFD9-A517-25355DEB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4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D5316-EA6D-5234-9ACF-7F05AB6B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2DBC6-2DB1-4B1B-3B54-2413A6D3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67F38-4969-07F6-6EBC-9F1D77CD1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15EE2-D001-403D-BD3A-D8B64C320DD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F1B39-13B5-2CFE-BF09-A1A7AAD2A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CE88-25AE-71DB-5A8B-CA3BDC1D0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164A55-EACB-4127-A24A-A6E1862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google.com/document/d/1Lt0y9jWUsYhdnerVCKrwoAAqvG-jH0P6s1EyevJwDg8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7DC5-8BDD-9C47-060F-6970EB4D9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DAQ System Upgrades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141CA-C1EF-AC7C-D9F6-6F9B261429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Mullins</a:t>
            </a:r>
          </a:p>
        </p:txBody>
      </p:sp>
    </p:spTree>
    <p:extLst>
      <p:ext uri="{BB962C8B-B14F-4D97-AF65-F5344CB8AC3E}">
        <p14:creationId xmlns:p14="http://schemas.microsoft.com/office/powerpoint/2010/main" val="156173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C975-312C-13B1-F0A7-77F5F97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DAQ 2 –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D5842-C99D-983D-EA29-7736942C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14" y="2229816"/>
            <a:ext cx="11660076" cy="3086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85F2F0-9DBF-4EF1-C22C-4FFB9614ED07}"/>
              </a:ext>
            </a:extLst>
          </p:cNvPr>
          <p:cNvSpPr txBox="1"/>
          <p:nvPr/>
        </p:nvSpPr>
        <p:spPr>
          <a:xfrm>
            <a:off x="9844071" y="1538147"/>
            <a:ext cx="123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4369C-7350-144D-1860-A62D5CA079E4}"/>
              </a:ext>
            </a:extLst>
          </p:cNvPr>
          <p:cNvSpPr txBox="1"/>
          <p:nvPr/>
        </p:nvSpPr>
        <p:spPr>
          <a:xfrm>
            <a:off x="3615768" y="1538147"/>
            <a:ext cx="123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94962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4145B-91BF-A8A2-8E06-C7BC587B8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102F-1684-53D8-7388-AF236A29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DAQ 2.0 – 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F224-6075-3AB0-ADDE-0E717123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5524"/>
            <a:ext cx="6721813" cy="5654382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Rewrite DAQ software in C++</a:t>
            </a:r>
          </a:p>
          <a:p>
            <a:pPr marL="1142980" lvl="1" indent="-342900"/>
            <a:r>
              <a:rPr lang="en-US" dirty="0"/>
              <a:t>FPGA Firmware still written in LabView</a:t>
            </a:r>
          </a:p>
          <a:p>
            <a:pPr marL="342900" indent="-342900"/>
            <a:r>
              <a:rPr lang="en-US" dirty="0"/>
              <a:t>Implemented features</a:t>
            </a:r>
          </a:p>
          <a:p>
            <a:pPr marL="1142980" lvl="1" indent="-342900"/>
            <a:r>
              <a:rPr lang="en-US" dirty="0"/>
              <a:t>Run Manager</a:t>
            </a:r>
          </a:p>
          <a:p>
            <a:pPr marL="1600169" lvl="2" indent="-342900"/>
            <a:r>
              <a:rPr lang="en-US" sz="2200" dirty="0"/>
              <a:t>Handles all threads and FPGA controllers</a:t>
            </a:r>
          </a:p>
          <a:p>
            <a:pPr marL="1142980" lvl="1" indent="-342900"/>
            <a:r>
              <a:rPr lang="en-US" dirty="0"/>
              <a:t>FPGAs using DAQ 1.5 Firmware for now</a:t>
            </a:r>
          </a:p>
          <a:p>
            <a:pPr marL="1142980" lvl="1" indent="-342900"/>
            <a:r>
              <a:rPr lang="en-US" dirty="0"/>
              <a:t>Threshold settings updated without DAQ restart</a:t>
            </a:r>
          </a:p>
          <a:p>
            <a:pPr marL="1142980" lvl="1" indent="-342900"/>
            <a:r>
              <a:rPr lang="en-US" dirty="0"/>
              <a:t>Waveform readout</a:t>
            </a:r>
          </a:p>
          <a:p>
            <a:pPr marL="1142980" lvl="1" indent="-342900"/>
            <a:r>
              <a:rPr lang="en-US" dirty="0"/>
              <a:t>Controlled with Read Evaluate Print Loop (REPL)</a:t>
            </a:r>
          </a:p>
          <a:p>
            <a:pPr marL="1142980" lvl="1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C66EAE-3C28-4922-7956-6ADB2D9A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13" y="1873492"/>
            <a:ext cx="5446396" cy="39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711E5-0083-9AA8-A5B5-6424295ADCAB}"/>
              </a:ext>
            </a:extLst>
          </p:cNvPr>
          <p:cNvSpPr txBox="1"/>
          <p:nvPr/>
        </p:nvSpPr>
        <p:spPr>
          <a:xfrm>
            <a:off x="7879403" y="1504160"/>
            <a:ext cx="375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Waveform recorded using DAQ 2.0</a:t>
            </a:r>
          </a:p>
        </p:txBody>
      </p:sp>
    </p:spTree>
    <p:extLst>
      <p:ext uri="{BB962C8B-B14F-4D97-AF65-F5344CB8AC3E}">
        <p14:creationId xmlns:p14="http://schemas.microsoft.com/office/powerpoint/2010/main" val="183582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98ADD-63B2-C17A-157C-DD841CF34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EA18-185F-2B92-D7DC-84096D13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DAQ 2.0 –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E21F-4CDD-4995-5EB1-5E54AD319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5524"/>
            <a:ext cx="12062298" cy="5654382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Control using </a:t>
            </a:r>
            <a:r>
              <a:rPr lang="en-US" dirty="0" err="1"/>
              <a:t>ZeroMQ</a:t>
            </a:r>
            <a:endParaRPr lang="en-US" dirty="0"/>
          </a:p>
          <a:p>
            <a:pPr marL="1142980" lvl="1" indent="-342900"/>
            <a:r>
              <a:rPr lang="en-US" dirty="0"/>
              <a:t>DAQ computer to be stand alone (headless) and respond to commands from the slow controls computer</a:t>
            </a:r>
          </a:p>
          <a:p>
            <a:pPr marL="342900" indent="-342900"/>
            <a:r>
              <a:rPr lang="en-US" dirty="0"/>
              <a:t>Seamless sub-run switching</a:t>
            </a:r>
          </a:p>
          <a:p>
            <a:pPr marL="342900" indent="-342900"/>
            <a:r>
              <a:rPr lang="en-US" dirty="0"/>
              <a:t>DAQ 2.1 - Updated Firmware for Recursive Piecewise Polynomial (RPP) Filters</a:t>
            </a:r>
          </a:p>
        </p:txBody>
      </p:sp>
      <p:pic>
        <p:nvPicPr>
          <p:cNvPr id="7" name="Picture 6" descr="A close-up of a graph&#10;&#10;AI-generated content may be incorrect.">
            <a:extLst>
              <a:ext uri="{FF2B5EF4-FFF2-40B4-BE49-F238E27FC236}">
                <a16:creationId xmlns:a16="http://schemas.microsoft.com/office/drawing/2014/main" id="{C2F01EB4-7354-E2AD-6EB3-B38A4312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2" y="3331858"/>
            <a:ext cx="8299315" cy="34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1AE88-74B0-65F8-A1F9-F643CEAA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BBF4-D6B9-CA22-D0D6-E9550925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DAQ 2.0 – Suggestions/Discussion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340E-6241-77E6-0C27-D065FF53F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5524"/>
            <a:ext cx="6721813" cy="5654382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DAQ 2.0 is still in development</a:t>
            </a:r>
          </a:p>
          <a:p>
            <a:pPr marL="342900" indent="-342900"/>
            <a:r>
              <a:rPr lang="en-US" sz="2400" dirty="0"/>
              <a:t>Suggestions for features not available in current DAQ welcome</a:t>
            </a:r>
          </a:p>
          <a:p>
            <a:pPr marL="342900" indent="-342900"/>
            <a:r>
              <a:rPr lang="en-US" sz="2400" dirty="0"/>
              <a:t>Suggestions </a:t>
            </a:r>
            <a:r>
              <a:rPr lang="en-US" sz="2400" dirty="0">
                <a:hlinkClick r:id="rId2"/>
              </a:rPr>
              <a:t>Link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0E95B75A-9CC7-7234-68CE-2568CAEC9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587" y="2301072"/>
            <a:ext cx="6534028" cy="35248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975C16-41C0-A1D5-8117-2064C812FFBD}"/>
              </a:ext>
            </a:extLst>
          </p:cNvPr>
          <p:cNvCxnSpPr/>
          <p:nvPr/>
        </p:nvCxnSpPr>
        <p:spPr>
          <a:xfrm>
            <a:off x="2883877" y="2602523"/>
            <a:ext cx="2681710" cy="29140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6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7d5ee0-5f0f-4f5a-9380-84b73506ab2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DA525EDAF564F9D9E5DECB3166D1E" ma:contentTypeVersion="12" ma:contentTypeDescription="Create a new document." ma:contentTypeScope="" ma:versionID="2df2b2e0df9e593087f583e2ffb9b45b">
  <xsd:schema xmlns:xsd="http://www.w3.org/2001/XMLSchema" xmlns:xs="http://www.w3.org/2001/XMLSchema" xmlns:p="http://schemas.microsoft.com/office/2006/metadata/properties" xmlns:ns3="9a8a0012-2f23-4123-b30f-0bea62fab304" xmlns:ns4="de7d5ee0-5f0f-4f5a-9380-84b73506ab2d" targetNamespace="http://schemas.microsoft.com/office/2006/metadata/properties" ma:root="true" ma:fieldsID="80b1fc670c272f42d62214e70207a5bc" ns3:_="" ns4:_="">
    <xsd:import namespace="9a8a0012-2f23-4123-b30f-0bea62fab304"/>
    <xsd:import namespace="de7d5ee0-5f0f-4f5a-9380-84b73506ab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_activity" minOccurs="0"/>
                <xsd:element ref="ns4:MediaServiceSearchProperties" minOccurs="0"/>
                <xsd:element ref="ns4:MediaServiceGenerationTime" minOccurs="0"/>
                <xsd:element ref="ns4:MediaServiceEventHashCode" minOccurs="0"/>
                <xsd:element ref="ns4:MediaServiceSystem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a0012-2f23-4123-b30f-0bea62fab3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d5ee0-5f0f-4f5a-9380-84b73506ab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BD26F7-D758-47D0-B0F9-851C82D0B7D7}">
  <ds:schemaRefs>
    <ds:schemaRef ds:uri="http://purl.org/dc/dcmitype/"/>
    <ds:schemaRef ds:uri="http://purl.org/dc/terms/"/>
    <ds:schemaRef ds:uri="de7d5ee0-5f0f-4f5a-9380-84b73506a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a8a0012-2f23-4123-b30f-0bea62fab30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C6D2E88-8EFF-45AD-8D96-5EF908311D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782B2-BB20-472F-A994-333C2EFA3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8a0012-2f23-4123-b30f-0bea62fab304"/>
    <ds:schemaRef ds:uri="de7d5ee0-5f0f-4f5a-9380-84b73506a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132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DAQ System Upgrades</vt:lpstr>
      <vt:lpstr>DAQ 2 – Architecture</vt:lpstr>
      <vt:lpstr>DAQ 2.0 – Current Status</vt:lpstr>
      <vt:lpstr>DAQ 2.0 – Future Plans</vt:lpstr>
      <vt:lpstr>DAQ 2.0 – Suggestions/Discussion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Mullins</dc:creator>
  <cp:lastModifiedBy>Mullins, Andrew</cp:lastModifiedBy>
  <cp:revision>2</cp:revision>
  <dcterms:created xsi:type="dcterms:W3CDTF">2025-12-16T12:20:02Z</dcterms:created>
  <dcterms:modified xsi:type="dcterms:W3CDTF">2025-12-16T18:35:49Z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0x010100DEDDA525EDAF564F9D9E5DECB3166D1E</vt:lpwstr>
  </property>
</Properties>
</file>