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6"/>
  </p:notesMasterIdLst>
  <p:handoutMasterIdLst>
    <p:handoutMasterId r:id="rId7"/>
  </p:handoutMasterIdLst>
  <p:sldIdLst>
    <p:sldId id="2147481337" r:id="rId2"/>
    <p:sldId id="2147481341" r:id="rId3"/>
    <p:sldId id="2147481342" r:id="rId4"/>
    <p:sldId id="2147481343"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A00"/>
    <a:srgbClr val="FFFFFF"/>
    <a:srgbClr val="FF9E1B"/>
    <a:srgbClr val="7DC397"/>
    <a:srgbClr val="ECECEC"/>
    <a:srgbClr val="4E008E"/>
    <a:srgbClr val="B50094"/>
    <a:srgbClr val="FE5000"/>
    <a:srgbClr val="ED9634"/>
    <a:srgbClr val="0057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CC3E87-1951-4C1E-B3AC-5CDD63A77FFD}" v="20" dt="2025-12-15T20:28:07.501"/>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884"/>
  </p:normalViewPr>
  <p:slideViewPr>
    <p:cSldViewPr snapToGrid="0">
      <p:cViewPr varScale="1">
        <p:scale>
          <a:sx n="77" d="100"/>
          <a:sy n="77" d="100"/>
        </p:scale>
        <p:origin x="864" y="6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handoutMaster" Target="handoutMasters/handout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 Id="rId14"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reyer, Wolfgang" userId="4f356181-bfb3-4f27-a581-7a712a76dcb5" providerId="ADAL" clId="{D46012B3-325E-4E09-9685-15BABF84B953}"/>
    <pc:docChg chg="undo custSel addSld delSld modSld">
      <pc:chgData name="Schreyer, Wolfgang" userId="4f356181-bfb3-4f27-a581-7a712a76dcb5" providerId="ADAL" clId="{D46012B3-325E-4E09-9685-15BABF84B953}" dt="2025-12-15T22:54:13.417" v="4622" actId="20577"/>
      <pc:docMkLst>
        <pc:docMk/>
      </pc:docMkLst>
      <pc:sldChg chg="del">
        <pc:chgData name="Schreyer, Wolfgang" userId="4f356181-bfb3-4f27-a581-7a712a76dcb5" providerId="ADAL" clId="{D46012B3-325E-4E09-9685-15BABF84B953}" dt="2025-12-15T21:46:56.640" v="4483" actId="47"/>
        <pc:sldMkLst>
          <pc:docMk/>
          <pc:sldMk cId="3521900209" sldId="2147469145"/>
        </pc:sldMkLst>
      </pc:sldChg>
      <pc:sldChg chg="del">
        <pc:chgData name="Schreyer, Wolfgang" userId="4f356181-bfb3-4f27-a581-7a712a76dcb5" providerId="ADAL" clId="{D46012B3-325E-4E09-9685-15BABF84B953}" dt="2025-12-15T21:46:56.338" v="4482" actId="47"/>
        <pc:sldMkLst>
          <pc:docMk/>
          <pc:sldMk cId="4106966003" sldId="2147481328"/>
        </pc:sldMkLst>
      </pc:sldChg>
      <pc:sldChg chg="del">
        <pc:chgData name="Schreyer, Wolfgang" userId="4f356181-bfb3-4f27-a581-7a712a76dcb5" providerId="ADAL" clId="{D46012B3-325E-4E09-9685-15BABF84B953}" dt="2025-12-15T21:46:57.336" v="4485" actId="47"/>
        <pc:sldMkLst>
          <pc:docMk/>
          <pc:sldMk cId="4219622408" sldId="2147481334"/>
        </pc:sldMkLst>
      </pc:sldChg>
      <pc:sldChg chg="modSp mod">
        <pc:chgData name="Schreyer, Wolfgang" userId="4f356181-bfb3-4f27-a581-7a712a76dcb5" providerId="ADAL" clId="{D46012B3-325E-4E09-9685-15BABF84B953}" dt="2025-12-15T21:55:55.810" v="4562" actId="20577"/>
        <pc:sldMkLst>
          <pc:docMk/>
          <pc:sldMk cId="4251991772" sldId="2147481337"/>
        </pc:sldMkLst>
        <pc:spChg chg="mod">
          <ac:chgData name="Schreyer, Wolfgang" userId="4f356181-bfb3-4f27-a581-7a712a76dcb5" providerId="ADAL" clId="{D46012B3-325E-4E09-9685-15BABF84B953}" dt="2025-12-15T21:55:55.810" v="4562" actId="20577"/>
          <ac:spMkLst>
            <pc:docMk/>
            <pc:sldMk cId="4251991772" sldId="2147481337"/>
            <ac:spMk id="6" creationId="{0E4AE62E-70C2-2BB8-D0AC-19F273245092}"/>
          </ac:spMkLst>
        </pc:spChg>
      </pc:sldChg>
      <pc:sldChg chg="del">
        <pc:chgData name="Schreyer, Wolfgang" userId="4f356181-bfb3-4f27-a581-7a712a76dcb5" providerId="ADAL" clId="{D46012B3-325E-4E09-9685-15BABF84B953}" dt="2025-12-15T21:46:56.886" v="4484" actId="47"/>
        <pc:sldMkLst>
          <pc:docMk/>
          <pc:sldMk cId="592910484" sldId="2147481338"/>
        </pc:sldMkLst>
      </pc:sldChg>
      <pc:sldChg chg="del">
        <pc:chgData name="Schreyer, Wolfgang" userId="4f356181-bfb3-4f27-a581-7a712a76dcb5" providerId="ADAL" clId="{D46012B3-325E-4E09-9685-15BABF84B953}" dt="2025-12-15T21:46:57.606" v="4486" actId="47"/>
        <pc:sldMkLst>
          <pc:docMk/>
          <pc:sldMk cId="3527733702" sldId="2147481340"/>
        </pc:sldMkLst>
      </pc:sldChg>
      <pc:sldChg chg="addSp delSp modSp mod modClrScheme chgLayout">
        <pc:chgData name="Schreyer, Wolfgang" userId="4f356181-bfb3-4f27-a581-7a712a76dcb5" providerId="ADAL" clId="{D46012B3-325E-4E09-9685-15BABF84B953}" dt="2025-12-15T21:56:56.221" v="4607" actId="20577"/>
        <pc:sldMkLst>
          <pc:docMk/>
          <pc:sldMk cId="2708816783" sldId="2147481341"/>
        </pc:sldMkLst>
        <pc:spChg chg="add del mod ord">
          <ac:chgData name="Schreyer, Wolfgang" userId="4f356181-bfb3-4f27-a581-7a712a76dcb5" providerId="ADAL" clId="{D46012B3-325E-4E09-9685-15BABF84B953}" dt="2025-12-15T19:40:53.949" v="931" actId="3680"/>
          <ac:spMkLst>
            <pc:docMk/>
            <pc:sldMk cId="2708816783" sldId="2147481341"/>
            <ac:spMk id="2" creationId="{CC0A128F-24F2-7514-ECD6-0D4CD685E007}"/>
          </ac:spMkLst>
        </pc:spChg>
        <pc:spChg chg="add mod">
          <ac:chgData name="Schreyer, Wolfgang" userId="4f356181-bfb3-4f27-a581-7a712a76dcb5" providerId="ADAL" clId="{D46012B3-325E-4E09-9685-15BABF84B953}" dt="2025-12-15T20:47:26.694" v="2801" actId="1076"/>
          <ac:spMkLst>
            <pc:docMk/>
            <pc:sldMk cId="2708816783" sldId="2147481341"/>
            <ac:spMk id="4" creationId="{1B71A1C7-6733-6E59-D333-28848F848C86}"/>
          </ac:spMkLst>
        </pc:spChg>
        <pc:spChg chg="mod ord">
          <ac:chgData name="Schreyer, Wolfgang" userId="4f356181-bfb3-4f27-a581-7a712a76dcb5" providerId="ADAL" clId="{D46012B3-325E-4E09-9685-15BABF84B953}" dt="2025-12-15T20:25:53.155" v="2440" actId="20577"/>
          <ac:spMkLst>
            <pc:docMk/>
            <pc:sldMk cId="2708816783" sldId="2147481341"/>
            <ac:spMk id="7" creationId="{31FA95C3-F1C5-FF77-3B5D-2EC794DC3E15}"/>
          </ac:spMkLst>
        </pc:spChg>
        <pc:spChg chg="del mod ord">
          <ac:chgData name="Schreyer, Wolfgang" userId="4f356181-bfb3-4f27-a581-7a712a76dcb5" providerId="ADAL" clId="{D46012B3-325E-4E09-9685-15BABF84B953}" dt="2025-12-15T19:40:38.647" v="930" actId="700"/>
          <ac:spMkLst>
            <pc:docMk/>
            <pc:sldMk cId="2708816783" sldId="2147481341"/>
            <ac:spMk id="8" creationId="{DEBEFB8B-3903-FD80-8994-2597337C65E5}"/>
          </ac:spMkLst>
        </pc:spChg>
        <pc:spChg chg="del">
          <ac:chgData name="Schreyer, Wolfgang" userId="4f356181-bfb3-4f27-a581-7a712a76dcb5" providerId="ADAL" clId="{D46012B3-325E-4E09-9685-15BABF84B953}" dt="2025-12-15T19:40:38.647" v="930" actId="700"/>
          <ac:spMkLst>
            <pc:docMk/>
            <pc:sldMk cId="2708816783" sldId="2147481341"/>
            <ac:spMk id="9" creationId="{E9939D62-A79B-07FF-6EEB-315D7F30F921}"/>
          </ac:spMkLst>
        </pc:spChg>
        <pc:graphicFrameChg chg="add mod ord modGraphic">
          <ac:chgData name="Schreyer, Wolfgang" userId="4f356181-bfb3-4f27-a581-7a712a76dcb5" providerId="ADAL" clId="{D46012B3-325E-4E09-9685-15BABF84B953}" dt="2025-12-15T21:56:56.221" v="4607" actId="20577"/>
          <ac:graphicFrameMkLst>
            <pc:docMk/>
            <pc:sldMk cId="2708816783" sldId="2147481341"/>
            <ac:graphicFrameMk id="3" creationId="{CD077F41-691E-AEBB-54EC-05B98F44918A}"/>
          </ac:graphicFrameMkLst>
        </pc:graphicFrameChg>
      </pc:sldChg>
      <pc:sldChg chg="addSp delSp modSp mod">
        <pc:chgData name="Schreyer, Wolfgang" userId="4f356181-bfb3-4f27-a581-7a712a76dcb5" providerId="ADAL" clId="{D46012B3-325E-4E09-9685-15BABF84B953}" dt="2025-12-15T17:08:39.155" v="903" actId="1038"/>
        <pc:sldMkLst>
          <pc:docMk/>
          <pc:sldMk cId="293689209" sldId="2147481342"/>
        </pc:sldMkLst>
        <pc:spChg chg="mod">
          <ac:chgData name="Schreyer, Wolfgang" userId="4f356181-bfb3-4f27-a581-7a712a76dcb5" providerId="ADAL" clId="{D46012B3-325E-4E09-9685-15BABF84B953}" dt="2025-12-15T16:50:07.469" v="679" actId="20577"/>
          <ac:spMkLst>
            <pc:docMk/>
            <pc:sldMk cId="293689209" sldId="2147481342"/>
            <ac:spMk id="5" creationId="{9A8B27B6-6A15-6F36-2BB4-AD16555DEAF7}"/>
          </ac:spMkLst>
        </pc:spChg>
        <pc:spChg chg="mod">
          <ac:chgData name="Schreyer, Wolfgang" userId="4f356181-bfb3-4f27-a581-7a712a76dcb5" providerId="ADAL" clId="{D46012B3-325E-4E09-9685-15BABF84B953}" dt="2025-12-15T15:06:28.289" v="47" actId="1037"/>
          <ac:spMkLst>
            <pc:docMk/>
            <pc:sldMk cId="293689209" sldId="2147481342"/>
            <ac:spMk id="7" creationId="{DD289027-3313-7F9D-6B29-8B16B46528ED}"/>
          </ac:spMkLst>
        </pc:spChg>
        <pc:spChg chg="mod">
          <ac:chgData name="Schreyer, Wolfgang" userId="4f356181-bfb3-4f27-a581-7a712a76dcb5" providerId="ADAL" clId="{D46012B3-325E-4E09-9685-15BABF84B953}" dt="2025-12-15T15:06:28.289" v="47" actId="1037"/>
          <ac:spMkLst>
            <pc:docMk/>
            <pc:sldMk cId="293689209" sldId="2147481342"/>
            <ac:spMk id="8" creationId="{3C0FAA35-E4D7-BC50-D23C-D851A73754F9}"/>
          </ac:spMkLst>
        </pc:spChg>
        <pc:spChg chg="mod">
          <ac:chgData name="Schreyer, Wolfgang" userId="4f356181-bfb3-4f27-a581-7a712a76dcb5" providerId="ADAL" clId="{D46012B3-325E-4E09-9685-15BABF84B953}" dt="2025-12-15T16:50:17.538" v="716" actId="1036"/>
          <ac:spMkLst>
            <pc:docMk/>
            <pc:sldMk cId="293689209" sldId="2147481342"/>
            <ac:spMk id="9" creationId="{A616B52F-1210-1BB2-AEC5-3E3DE9D92546}"/>
          </ac:spMkLst>
        </pc:spChg>
        <pc:spChg chg="mod">
          <ac:chgData name="Schreyer, Wolfgang" userId="4f356181-bfb3-4f27-a581-7a712a76dcb5" providerId="ADAL" clId="{D46012B3-325E-4E09-9685-15BABF84B953}" dt="2025-12-15T15:06:28.289" v="47" actId="1037"/>
          <ac:spMkLst>
            <pc:docMk/>
            <pc:sldMk cId="293689209" sldId="2147481342"/>
            <ac:spMk id="15" creationId="{14058070-13B1-3B77-6477-F81DE9151310}"/>
          </ac:spMkLst>
        </pc:spChg>
        <pc:spChg chg="mod">
          <ac:chgData name="Schreyer, Wolfgang" userId="4f356181-bfb3-4f27-a581-7a712a76dcb5" providerId="ADAL" clId="{D46012B3-325E-4E09-9685-15BABF84B953}" dt="2025-12-15T16:53:52.922" v="830" actId="1038"/>
          <ac:spMkLst>
            <pc:docMk/>
            <pc:sldMk cId="293689209" sldId="2147481342"/>
            <ac:spMk id="17" creationId="{18AFB97A-AD96-A614-AB77-61D8C23C464E}"/>
          </ac:spMkLst>
        </pc:spChg>
        <pc:spChg chg="mod">
          <ac:chgData name="Schreyer, Wolfgang" userId="4f356181-bfb3-4f27-a581-7a712a76dcb5" providerId="ADAL" clId="{D46012B3-325E-4E09-9685-15BABF84B953}" dt="2025-12-15T17:07:36.382" v="878" actId="14100"/>
          <ac:spMkLst>
            <pc:docMk/>
            <pc:sldMk cId="293689209" sldId="2147481342"/>
            <ac:spMk id="18" creationId="{E91918E0-5CF7-047A-903E-BB3B2DD77C28}"/>
          </ac:spMkLst>
        </pc:spChg>
        <pc:spChg chg="mod">
          <ac:chgData name="Schreyer, Wolfgang" userId="4f356181-bfb3-4f27-a581-7a712a76dcb5" providerId="ADAL" clId="{D46012B3-325E-4E09-9685-15BABF84B953}" dt="2025-12-15T16:54:15.879" v="839" actId="20577"/>
          <ac:spMkLst>
            <pc:docMk/>
            <pc:sldMk cId="293689209" sldId="2147481342"/>
            <ac:spMk id="22" creationId="{713F2917-55B5-D2C3-3A68-4DDAAB2F288F}"/>
          </ac:spMkLst>
        </pc:spChg>
        <pc:spChg chg="mod">
          <ac:chgData name="Schreyer, Wolfgang" userId="4f356181-bfb3-4f27-a581-7a712a76dcb5" providerId="ADAL" clId="{D46012B3-325E-4E09-9685-15BABF84B953}" dt="2025-12-15T16:53:52.922" v="830" actId="1038"/>
          <ac:spMkLst>
            <pc:docMk/>
            <pc:sldMk cId="293689209" sldId="2147481342"/>
            <ac:spMk id="23" creationId="{230EE83C-57E3-280D-8F6E-1E5CD7262C41}"/>
          </ac:spMkLst>
        </pc:spChg>
        <pc:spChg chg="mod">
          <ac:chgData name="Schreyer, Wolfgang" userId="4f356181-bfb3-4f27-a581-7a712a76dcb5" providerId="ADAL" clId="{D46012B3-325E-4E09-9685-15BABF84B953}" dt="2025-12-15T16:50:17.538" v="716" actId="1036"/>
          <ac:spMkLst>
            <pc:docMk/>
            <pc:sldMk cId="293689209" sldId="2147481342"/>
            <ac:spMk id="25" creationId="{F798261A-11F0-3CED-00F7-4951222F5637}"/>
          </ac:spMkLst>
        </pc:spChg>
        <pc:spChg chg="mod">
          <ac:chgData name="Schreyer, Wolfgang" userId="4f356181-bfb3-4f27-a581-7a712a76dcb5" providerId="ADAL" clId="{D46012B3-325E-4E09-9685-15BABF84B953}" dt="2025-12-15T15:06:28.289" v="47" actId="1037"/>
          <ac:spMkLst>
            <pc:docMk/>
            <pc:sldMk cId="293689209" sldId="2147481342"/>
            <ac:spMk id="26" creationId="{205687B0-86AA-9CB5-A274-36DBFF790F97}"/>
          </ac:spMkLst>
        </pc:spChg>
        <pc:spChg chg="add mod">
          <ac:chgData name="Schreyer, Wolfgang" userId="4f356181-bfb3-4f27-a581-7a712a76dcb5" providerId="ADAL" clId="{D46012B3-325E-4E09-9685-15BABF84B953}" dt="2025-12-15T17:08:39.155" v="903" actId="1038"/>
          <ac:spMkLst>
            <pc:docMk/>
            <pc:sldMk cId="293689209" sldId="2147481342"/>
            <ac:spMk id="28" creationId="{F6B1F167-993B-848A-1304-5195183AEEAF}"/>
          </ac:spMkLst>
        </pc:spChg>
        <pc:spChg chg="mod">
          <ac:chgData name="Schreyer, Wolfgang" userId="4f356181-bfb3-4f27-a581-7a712a76dcb5" providerId="ADAL" clId="{D46012B3-325E-4E09-9685-15BABF84B953}" dt="2025-12-15T15:08:42.425" v="93" actId="1038"/>
          <ac:spMkLst>
            <pc:docMk/>
            <pc:sldMk cId="293689209" sldId="2147481342"/>
            <ac:spMk id="34" creationId="{ADADC681-92E8-51DD-E66B-0F4F85189D8B}"/>
          </ac:spMkLst>
        </pc:spChg>
        <pc:spChg chg="mod">
          <ac:chgData name="Schreyer, Wolfgang" userId="4f356181-bfb3-4f27-a581-7a712a76dcb5" providerId="ADAL" clId="{D46012B3-325E-4E09-9685-15BABF84B953}" dt="2025-12-15T15:08:42.425" v="93" actId="1038"/>
          <ac:spMkLst>
            <pc:docMk/>
            <pc:sldMk cId="293689209" sldId="2147481342"/>
            <ac:spMk id="36" creationId="{0F330328-ABD8-31C5-94FD-654424683553}"/>
          </ac:spMkLst>
        </pc:spChg>
        <pc:spChg chg="mod">
          <ac:chgData name="Schreyer, Wolfgang" userId="4f356181-bfb3-4f27-a581-7a712a76dcb5" providerId="ADAL" clId="{D46012B3-325E-4E09-9685-15BABF84B953}" dt="2025-12-15T15:08:42.425" v="93" actId="1038"/>
          <ac:spMkLst>
            <pc:docMk/>
            <pc:sldMk cId="293689209" sldId="2147481342"/>
            <ac:spMk id="41" creationId="{A3387A3F-6120-FB51-F7A9-39E7AF7050AB}"/>
          </ac:spMkLst>
        </pc:spChg>
        <pc:spChg chg="mod">
          <ac:chgData name="Schreyer, Wolfgang" userId="4f356181-bfb3-4f27-a581-7a712a76dcb5" providerId="ADAL" clId="{D46012B3-325E-4E09-9685-15BABF84B953}" dt="2025-12-15T16:50:17.538" v="716" actId="1036"/>
          <ac:spMkLst>
            <pc:docMk/>
            <pc:sldMk cId="293689209" sldId="2147481342"/>
            <ac:spMk id="45" creationId="{1F8B5B12-6A48-2EA6-00F4-490686A96276}"/>
          </ac:spMkLst>
        </pc:spChg>
        <pc:spChg chg="mod">
          <ac:chgData name="Schreyer, Wolfgang" userId="4f356181-bfb3-4f27-a581-7a712a76dcb5" providerId="ADAL" clId="{D46012B3-325E-4E09-9685-15BABF84B953}" dt="2025-12-15T16:50:17.538" v="716" actId="1036"/>
          <ac:spMkLst>
            <pc:docMk/>
            <pc:sldMk cId="293689209" sldId="2147481342"/>
            <ac:spMk id="49" creationId="{EC34EF50-6578-E97F-30A6-8F93A1975A32}"/>
          </ac:spMkLst>
        </pc:spChg>
        <pc:spChg chg="mod">
          <ac:chgData name="Schreyer, Wolfgang" userId="4f356181-bfb3-4f27-a581-7a712a76dcb5" providerId="ADAL" clId="{D46012B3-325E-4E09-9685-15BABF84B953}" dt="2025-12-15T16:50:17.538" v="716" actId="1036"/>
          <ac:spMkLst>
            <pc:docMk/>
            <pc:sldMk cId="293689209" sldId="2147481342"/>
            <ac:spMk id="50" creationId="{E8720236-A1C9-750B-E501-FD161766F4A6}"/>
          </ac:spMkLst>
        </pc:spChg>
        <pc:spChg chg="add mod">
          <ac:chgData name="Schreyer, Wolfgang" userId="4f356181-bfb3-4f27-a581-7a712a76dcb5" providerId="ADAL" clId="{D46012B3-325E-4E09-9685-15BABF84B953}" dt="2025-12-15T15:10:57.797" v="144" actId="1076"/>
          <ac:spMkLst>
            <pc:docMk/>
            <pc:sldMk cId="293689209" sldId="2147481342"/>
            <ac:spMk id="60" creationId="{932709A0-8812-9C5A-25EB-CE65211B7AE7}"/>
          </ac:spMkLst>
        </pc:spChg>
        <pc:spChg chg="add del mod">
          <ac:chgData name="Schreyer, Wolfgang" userId="4f356181-bfb3-4f27-a581-7a712a76dcb5" providerId="ADAL" clId="{D46012B3-325E-4E09-9685-15BABF84B953}" dt="2025-12-15T15:09:04.053" v="98" actId="478"/>
          <ac:spMkLst>
            <pc:docMk/>
            <pc:sldMk cId="293689209" sldId="2147481342"/>
            <ac:spMk id="65" creationId="{3EA42E3D-0E81-1E7F-AFE2-3B335411CD52}"/>
          </ac:spMkLst>
        </pc:spChg>
        <pc:spChg chg="add del mod">
          <ac:chgData name="Schreyer, Wolfgang" userId="4f356181-bfb3-4f27-a581-7a712a76dcb5" providerId="ADAL" clId="{D46012B3-325E-4E09-9685-15BABF84B953}" dt="2025-12-15T15:09:04.053" v="98" actId="478"/>
          <ac:spMkLst>
            <pc:docMk/>
            <pc:sldMk cId="293689209" sldId="2147481342"/>
            <ac:spMk id="66" creationId="{E89C2EAC-B50D-12CC-0664-0A75A30B07A0}"/>
          </ac:spMkLst>
        </pc:spChg>
        <pc:spChg chg="add mod">
          <ac:chgData name="Schreyer, Wolfgang" userId="4f356181-bfb3-4f27-a581-7a712a76dcb5" providerId="ADAL" clId="{D46012B3-325E-4E09-9685-15BABF84B953}" dt="2025-12-15T16:53:03.414" v="792" actId="20577"/>
          <ac:spMkLst>
            <pc:docMk/>
            <pc:sldMk cId="293689209" sldId="2147481342"/>
            <ac:spMk id="67" creationId="{47CC76E1-4F36-10E8-013D-C15234DC6F5A}"/>
          </ac:spMkLst>
        </pc:spChg>
        <pc:spChg chg="add mod">
          <ac:chgData name="Schreyer, Wolfgang" userId="4f356181-bfb3-4f27-a581-7a712a76dcb5" providerId="ADAL" clId="{D46012B3-325E-4E09-9685-15BABF84B953}" dt="2025-12-15T16:50:17.538" v="716" actId="1036"/>
          <ac:spMkLst>
            <pc:docMk/>
            <pc:sldMk cId="293689209" sldId="2147481342"/>
            <ac:spMk id="68" creationId="{0F140D88-F542-36B2-8BB5-EFBAD94BD64D}"/>
          </ac:spMkLst>
        </pc:spChg>
        <pc:spChg chg="add mod">
          <ac:chgData name="Schreyer, Wolfgang" userId="4f356181-bfb3-4f27-a581-7a712a76dcb5" providerId="ADAL" clId="{D46012B3-325E-4E09-9685-15BABF84B953}" dt="2025-12-15T15:11:13.296" v="160"/>
          <ac:spMkLst>
            <pc:docMk/>
            <pc:sldMk cId="293689209" sldId="2147481342"/>
            <ac:spMk id="79" creationId="{65FFD400-1FBC-7601-040D-DFA81074F9FC}"/>
          </ac:spMkLst>
        </pc:spChg>
        <pc:spChg chg="add mod">
          <ac:chgData name="Schreyer, Wolfgang" userId="4f356181-bfb3-4f27-a581-7a712a76dcb5" providerId="ADAL" clId="{D46012B3-325E-4E09-9685-15BABF84B953}" dt="2025-12-15T16:50:17.538" v="716" actId="1036"/>
          <ac:spMkLst>
            <pc:docMk/>
            <pc:sldMk cId="293689209" sldId="2147481342"/>
            <ac:spMk id="83" creationId="{56D7C9DA-B466-031A-80D9-3F610A9B6EA1}"/>
          </ac:spMkLst>
        </pc:spChg>
        <pc:cxnChg chg="mod">
          <ac:chgData name="Schreyer, Wolfgang" userId="4f356181-bfb3-4f27-a581-7a712a76dcb5" providerId="ADAL" clId="{D46012B3-325E-4E09-9685-15BABF84B953}" dt="2025-12-15T17:08:06.173" v="888" actId="14100"/>
          <ac:cxnSpMkLst>
            <pc:docMk/>
            <pc:sldMk cId="293689209" sldId="2147481342"/>
            <ac:cxnSpMk id="19" creationId="{B2F40547-A537-AD02-0146-D7F943662B84}"/>
          </ac:cxnSpMkLst>
        </pc:cxnChg>
        <pc:cxnChg chg="mod">
          <ac:chgData name="Schreyer, Wolfgang" userId="4f356181-bfb3-4f27-a581-7a712a76dcb5" providerId="ADAL" clId="{D46012B3-325E-4E09-9685-15BABF84B953}" dt="2025-12-15T16:53:52.922" v="830" actId="1038"/>
          <ac:cxnSpMkLst>
            <pc:docMk/>
            <pc:sldMk cId="293689209" sldId="2147481342"/>
            <ac:cxnSpMk id="30" creationId="{5BA771A9-6C6B-B058-E1EF-DAC57D87C4A6}"/>
          </ac:cxnSpMkLst>
        </pc:cxnChg>
        <pc:cxnChg chg="mod">
          <ac:chgData name="Schreyer, Wolfgang" userId="4f356181-bfb3-4f27-a581-7a712a76dcb5" providerId="ADAL" clId="{D46012B3-325E-4E09-9685-15BABF84B953}" dt="2025-12-15T16:53:52.922" v="830" actId="1038"/>
          <ac:cxnSpMkLst>
            <pc:docMk/>
            <pc:sldMk cId="293689209" sldId="2147481342"/>
            <ac:cxnSpMk id="38" creationId="{5475FD4F-AB56-EED3-D404-D34BFCC3F72E}"/>
          </ac:cxnSpMkLst>
        </pc:cxnChg>
        <pc:cxnChg chg="mod">
          <ac:chgData name="Schreyer, Wolfgang" userId="4f356181-bfb3-4f27-a581-7a712a76dcb5" providerId="ADAL" clId="{D46012B3-325E-4E09-9685-15BABF84B953}" dt="2025-12-15T15:11:03.124" v="154" actId="1037"/>
          <ac:cxnSpMkLst>
            <pc:docMk/>
            <pc:sldMk cId="293689209" sldId="2147481342"/>
            <ac:cxnSpMk id="42" creationId="{1ABE40A5-4329-E5A7-81C0-7E3286BA1C8A}"/>
          </ac:cxnSpMkLst>
        </pc:cxnChg>
        <pc:cxnChg chg="mod ord">
          <ac:chgData name="Schreyer, Wolfgang" userId="4f356181-bfb3-4f27-a581-7a712a76dcb5" providerId="ADAL" clId="{D46012B3-325E-4E09-9685-15BABF84B953}" dt="2025-12-15T15:11:06.169" v="155" actId="14100"/>
          <ac:cxnSpMkLst>
            <pc:docMk/>
            <pc:sldMk cId="293689209" sldId="2147481342"/>
            <ac:cxnSpMk id="52" creationId="{4D70B956-3F9B-A57C-08B1-7046F9712046}"/>
          </ac:cxnSpMkLst>
        </pc:cxnChg>
        <pc:cxnChg chg="add del mod">
          <ac:chgData name="Schreyer, Wolfgang" userId="4f356181-bfb3-4f27-a581-7a712a76dcb5" providerId="ADAL" clId="{D46012B3-325E-4E09-9685-15BABF84B953}" dt="2025-12-15T15:05:16.669" v="1" actId="478"/>
          <ac:cxnSpMkLst>
            <pc:docMk/>
            <pc:sldMk cId="293689209" sldId="2147481342"/>
            <ac:cxnSpMk id="55" creationId="{4938B5F1-5C96-AD42-F9E0-69A713F1555B}"/>
          </ac:cxnSpMkLst>
        </pc:cxnChg>
        <pc:cxnChg chg="add mod">
          <ac:chgData name="Schreyer, Wolfgang" userId="4f356181-bfb3-4f27-a581-7a712a76dcb5" providerId="ADAL" clId="{D46012B3-325E-4E09-9685-15BABF84B953}" dt="2025-12-15T17:07:45.929" v="882" actId="14100"/>
          <ac:cxnSpMkLst>
            <pc:docMk/>
            <pc:sldMk cId="293689209" sldId="2147481342"/>
            <ac:cxnSpMk id="56" creationId="{3F99450D-F50C-9817-B6F5-D91989476094}"/>
          </ac:cxnSpMkLst>
        </pc:cxnChg>
        <pc:cxnChg chg="add mod">
          <ac:chgData name="Schreyer, Wolfgang" userId="4f356181-bfb3-4f27-a581-7a712a76dcb5" providerId="ADAL" clId="{D46012B3-325E-4E09-9685-15BABF84B953}" dt="2025-12-15T17:07:55.877" v="886" actId="14100"/>
          <ac:cxnSpMkLst>
            <pc:docMk/>
            <pc:sldMk cId="293689209" sldId="2147481342"/>
            <ac:cxnSpMk id="80" creationId="{9F42D1AD-CDBE-1E11-E947-0B11EAEA2F32}"/>
          </ac:cxnSpMkLst>
        </pc:cxnChg>
        <pc:cxnChg chg="add mod">
          <ac:chgData name="Schreyer, Wolfgang" userId="4f356181-bfb3-4f27-a581-7a712a76dcb5" providerId="ADAL" clId="{D46012B3-325E-4E09-9685-15BABF84B953}" dt="2025-12-15T17:08:34.582" v="893" actId="14100"/>
          <ac:cxnSpMkLst>
            <pc:docMk/>
            <pc:sldMk cId="293689209" sldId="2147481342"/>
            <ac:cxnSpMk id="84" creationId="{5135058F-8066-9604-B8CD-A14D2FB9DDE1}"/>
          </ac:cxnSpMkLst>
        </pc:cxnChg>
      </pc:sldChg>
      <pc:sldChg chg="modSp new mod">
        <pc:chgData name="Schreyer, Wolfgang" userId="4f356181-bfb3-4f27-a581-7a712a76dcb5" providerId="ADAL" clId="{D46012B3-325E-4E09-9685-15BABF84B953}" dt="2025-12-15T22:54:13.417" v="4622" actId="20577"/>
        <pc:sldMkLst>
          <pc:docMk/>
          <pc:sldMk cId="2350883287" sldId="2147481343"/>
        </pc:sldMkLst>
        <pc:spChg chg="mod">
          <ac:chgData name="Schreyer, Wolfgang" userId="4f356181-bfb3-4f27-a581-7a712a76dcb5" providerId="ADAL" clId="{D46012B3-325E-4E09-9685-15BABF84B953}" dt="2025-12-15T21:44:50.045" v="4452" actId="20577"/>
          <ac:spMkLst>
            <pc:docMk/>
            <pc:sldMk cId="2350883287" sldId="2147481343"/>
            <ac:spMk id="2" creationId="{B10B209F-A6AC-3DAA-DC04-A63638654B5A}"/>
          </ac:spMkLst>
        </pc:spChg>
        <pc:spChg chg="mod">
          <ac:chgData name="Schreyer, Wolfgang" userId="4f356181-bfb3-4f27-a581-7a712a76dcb5" providerId="ADAL" clId="{D46012B3-325E-4E09-9685-15BABF84B953}" dt="2025-12-15T22:54:13.417" v="4622" actId="20577"/>
          <ac:spMkLst>
            <pc:docMk/>
            <pc:sldMk cId="2350883287" sldId="2147481343"/>
            <ac:spMk id="3" creationId="{83D5735B-3522-7474-82AD-BAAA8384EF2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2025-12-15</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2025-12-15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rnl.sharepoint.com/sites/branding/SitePages/presentations.aspx"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685800" y="4400550"/>
            <a:ext cx="5486400" cy="3774460"/>
          </a:xfrm>
        </p:spPr>
        <p:txBody>
          <a:bodyPr/>
          <a:lstStyle/>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Accessing Title Slide Options </a:t>
            </a:r>
            <a:br>
              <a:rPr lang="en-US" b="1" dirty="0">
                <a:latin typeface="Aptos Light" panose="020B0004020202020204" pitchFamily="34" charset="0"/>
                <a:ea typeface="Aptos" panose="02000000000000000000" pitchFamily="2" charset="0"/>
              </a:rPr>
            </a:br>
            <a:r>
              <a:rPr lang="en-US" dirty="0">
                <a:latin typeface="Aptos Light" panose="020B0004020202020204" pitchFamily="34" charset="0"/>
                <a:ea typeface="Aptos" panose="02000000000000000000" pitchFamily="2" charset="0"/>
              </a:rPr>
              <a:t>The standard ORNL presentation template includes five branded title slide layouts: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Standard</a:t>
            </a:r>
            <a:r>
              <a:rPr lang="en-US" dirty="0">
                <a:latin typeface="Aptos Light" panose="020B0004020202020204" pitchFamily="34" charset="0"/>
                <a:ea typeface="Aptos" panose="02000000000000000000" pitchFamily="2" charset="0"/>
              </a:rPr>
              <a:t>. The preferred layout for lab-wide and general presentations. Features a default aerial photograph of the lab.</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Image</a:t>
            </a:r>
            <a:r>
              <a:rPr lang="en-US" dirty="0">
                <a:latin typeface="Aptos Light" panose="020B0004020202020204" pitchFamily="34" charset="0"/>
                <a:ea typeface="Aptos" panose="02000000000000000000" pitchFamily="2" charset="0"/>
              </a:rPr>
              <a:t>. Allows replacement of the default background with a custom full-slide image (16:9 or 4:3 landscape format).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Portrait Image</a:t>
            </a:r>
            <a:r>
              <a:rPr lang="en-US" dirty="0">
                <a:latin typeface="Aptos Light" panose="020B0004020202020204" pitchFamily="34" charset="0"/>
                <a:ea typeface="Aptos" panose="02000000000000000000" pitchFamily="2" charset="0"/>
              </a:rPr>
              <a:t>. Supports inclusion of a custom 4:3 portrait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Custom Landscape Image</a:t>
            </a:r>
            <a:r>
              <a:rPr lang="en-US" dirty="0">
                <a:latin typeface="Aptos Light" panose="020B0004020202020204" pitchFamily="34" charset="0"/>
                <a:ea typeface="Aptos" panose="02000000000000000000" pitchFamily="2" charset="0"/>
              </a:rPr>
              <a:t>. Supports inclusion of a custom 16:9 landscape image positioned next to the introductory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Offers additional space for longer titles and multiple presenters.</a:t>
            </a:r>
          </a:p>
          <a:p>
            <a:pPr>
              <a:lnSpc>
                <a:spcPct val="90000"/>
              </a:lnSpc>
              <a:spcBef>
                <a:spcPts val="1200"/>
              </a:spcBef>
              <a:spcAft>
                <a:spcPts val="60"/>
              </a:spcAft>
              <a:buNone/>
            </a:pPr>
            <a:r>
              <a:rPr lang="en-US" dirty="0">
                <a:latin typeface="Aptos Light" panose="020B0004020202020204" pitchFamily="34" charset="0"/>
                <a:ea typeface="Aptos" panose="02000000000000000000" pitchFamily="2" charset="0"/>
              </a:rPr>
              <a:t>Additional Lab-approved title slides specific to directorates and user facilities are available in PowerPoint under the following folders: </a:t>
            </a:r>
            <a:r>
              <a:rPr lang="en-US" b="1" dirty="0">
                <a:latin typeface="Aptos Light" panose="020B0004020202020204" pitchFamily="34" charset="0"/>
                <a:ea typeface="Aptos" panose="02000000000000000000" pitchFamily="2" charset="0"/>
              </a:rPr>
              <a:t>Custom Title Slides</a:t>
            </a:r>
            <a:r>
              <a:rPr lang="en-US" dirty="0">
                <a:latin typeface="Aptos Light" panose="020B0004020202020204" pitchFamily="34" charset="0"/>
                <a:ea typeface="Aptos" panose="02000000000000000000" pitchFamily="2" charset="0"/>
              </a:rPr>
              <a:t> and </a:t>
            </a:r>
            <a:r>
              <a:rPr lang="en-US" b="1" dirty="0">
                <a:latin typeface="Aptos Light" panose="020B0004020202020204" pitchFamily="34" charset="0"/>
                <a:ea typeface="Aptos" panose="02000000000000000000" pitchFamily="2" charset="0"/>
              </a:rPr>
              <a:t>User Facility Templates</a:t>
            </a:r>
            <a:r>
              <a:rPr lang="en-US" dirty="0">
                <a:latin typeface="Aptos Light" panose="020B0004020202020204" pitchFamily="34" charset="0"/>
                <a:ea typeface="Aptos" panose="02000000000000000000" pitchFamily="2" charset="0"/>
              </a:rPr>
              <a:t>, located in </a:t>
            </a:r>
            <a:r>
              <a:rPr lang="en-US" b="1" dirty="0">
                <a:latin typeface="Aptos Light" panose="020B0004020202020204" pitchFamily="34" charset="0"/>
                <a:ea typeface="Aptos" panose="02000000000000000000" pitchFamily="2" charset="0"/>
              </a:rPr>
              <a:t>Presentation Templates</a:t>
            </a:r>
            <a:r>
              <a:rPr lang="en-US" dirty="0">
                <a:latin typeface="Aptos Light" panose="020B0004020202020204" pitchFamily="34" charset="0"/>
                <a:ea typeface="Aptos" panose="02000000000000000000" pitchFamily="2" charset="0"/>
              </a:rPr>
              <a:t>.</a:t>
            </a:r>
          </a:p>
          <a:p>
            <a:pPr>
              <a:lnSpc>
                <a:spcPct val="90000"/>
              </a:lnSpc>
              <a:spcBef>
                <a:spcPts val="1200"/>
              </a:spcBef>
              <a:spcAft>
                <a:spcPts val="60"/>
              </a:spcAft>
              <a:buNone/>
            </a:pPr>
            <a:endParaRPr lang="en-US" b="1" dirty="0">
              <a:latin typeface="Aptos Light" panose="020B0004020202020204" pitchFamily="34" charset="0"/>
              <a:ea typeface="Aptos" panose="02000000000000000000" pitchFamily="2" charset="0"/>
            </a:endParaRPr>
          </a:p>
          <a:p>
            <a:pPr>
              <a:lnSpc>
                <a:spcPct val="90000"/>
              </a:lnSpc>
              <a:spcBef>
                <a:spcPts val="1200"/>
              </a:spcBef>
              <a:spcAft>
                <a:spcPts val="60"/>
              </a:spcAft>
              <a:buNone/>
            </a:pPr>
            <a:r>
              <a:rPr lang="en-US" b="1" dirty="0">
                <a:latin typeface="Aptos Light" panose="020B0004020202020204" pitchFamily="34" charset="0"/>
                <a:ea typeface="Aptos" panose="02000000000000000000" pitchFamily="2" charset="0"/>
              </a:rPr>
              <a:t>Custom Title Slide Guidelines</a:t>
            </a:r>
            <a:endParaRPr lang="en-US" dirty="0">
              <a:latin typeface="Aptos Light" panose="020B0004020202020204" pitchFamily="34" charset="0"/>
              <a:ea typeface="Aptos" panose="02000000000000000000" pitchFamily="2" charset="0"/>
            </a:endParaRP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Image Rights</a:t>
            </a:r>
            <a:r>
              <a:rPr lang="en-US" dirty="0">
                <a:latin typeface="Aptos Light" panose="020B0004020202020204" pitchFamily="34" charset="0"/>
                <a:ea typeface="Aptos" panose="02000000000000000000" pitchFamily="2" charset="0"/>
              </a:rPr>
              <a:t>. Any custom images, graphics, or photography must be owned by ORNL or used with documented permission from the original creator or source.</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Appropriate Image Use</a:t>
            </a:r>
            <a:r>
              <a:rPr lang="en-US" dirty="0">
                <a:latin typeface="Aptos Light" panose="020B0004020202020204" pitchFamily="34" charset="0"/>
                <a:ea typeface="Aptos" panose="02000000000000000000" pitchFamily="2" charset="0"/>
              </a:rPr>
              <a:t>. Select images that work well with the layout. Ensure the focal point of the image is not obscured by the title text and white overlay box.</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Relevance and Impact.</a:t>
            </a:r>
            <a:r>
              <a:rPr lang="en-US" dirty="0">
                <a:latin typeface="Aptos Light" panose="020B0004020202020204" pitchFamily="34" charset="0"/>
                <a:ea typeface="Aptos" panose="02000000000000000000" pitchFamily="2" charset="0"/>
              </a:rPr>
              <a:t> Visuals are a key element of effective communication. Whenever possible, use imagery that enhances the message of your presentation and reflects ORNL’s mission and values.</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Quality and Clarity.</a:t>
            </a:r>
            <a:r>
              <a:rPr lang="en-US" dirty="0">
                <a:latin typeface="Aptos Light" panose="020B0004020202020204" pitchFamily="34" charset="0"/>
                <a:ea typeface="Aptos" panose="02000000000000000000" pitchFamily="2" charset="0"/>
              </a:rPr>
              <a:t> Use high-resolution images for clarity on large screens. Avoid overly complex or dark images that may conflict with the title text.</a:t>
            </a:r>
          </a:p>
          <a:p>
            <a:pPr marL="628650" lvl="1" indent="-171450">
              <a:lnSpc>
                <a:spcPct val="90000"/>
              </a:lnSpc>
              <a:spcBef>
                <a:spcPts val="1200"/>
              </a:spcBef>
              <a:spcAft>
                <a:spcPts val="60"/>
              </a:spcAft>
              <a:buFont typeface="Arial" panose="020B0604020202020204" pitchFamily="34" charset="0"/>
              <a:buChar char="•"/>
            </a:pPr>
            <a:r>
              <a:rPr lang="en-US" b="1" dirty="0">
                <a:latin typeface="Aptos Light" panose="020B0004020202020204" pitchFamily="34" charset="0"/>
                <a:ea typeface="Aptos" panose="02000000000000000000" pitchFamily="2" charset="0"/>
              </a:rPr>
              <a:t>Text-Only Option.</a:t>
            </a:r>
            <a:r>
              <a:rPr lang="en-US" dirty="0">
                <a:latin typeface="Aptos Light" panose="020B0004020202020204" pitchFamily="34" charset="0"/>
                <a:ea typeface="Aptos" panose="02000000000000000000" pitchFamily="2" charset="0"/>
              </a:rPr>
              <a:t> If no appropriate or approved imagery is available, or if imagery is not permitted for the subject matter, the </a:t>
            </a:r>
            <a:r>
              <a:rPr lang="en-US" b="1" dirty="0">
                <a:latin typeface="Aptos Light" panose="020B0004020202020204" pitchFamily="34" charset="0"/>
                <a:ea typeface="Aptos" panose="02000000000000000000" pitchFamily="2" charset="0"/>
              </a:rPr>
              <a:t>Title | Text Only</a:t>
            </a:r>
            <a:r>
              <a:rPr lang="en-US" dirty="0">
                <a:latin typeface="Aptos Light" panose="020B0004020202020204" pitchFamily="34" charset="0"/>
                <a:ea typeface="Aptos" panose="02000000000000000000" pitchFamily="2" charset="0"/>
              </a:rPr>
              <a:t> layout provides a clean, professional alternative.</a:t>
            </a:r>
            <a:endParaRPr lang="en-US" dirty="0">
              <a:effectLst/>
              <a:latin typeface="Aptos Light" panose="020B0004020202020204" pitchFamily="34" charset="0"/>
              <a:ea typeface="Aptos" panose="02000000000000000000" pitchFamily="2" charset="0"/>
            </a:endParaRPr>
          </a:p>
          <a:p>
            <a:pPr>
              <a:lnSpc>
                <a:spcPct val="90000"/>
              </a:lnSpc>
              <a:spcBef>
                <a:spcPts val="1200"/>
              </a:spcBef>
              <a:spcAft>
                <a:spcPts val="60"/>
              </a:spcAft>
            </a:pPr>
            <a:endParaRPr lang="en-US" dirty="0">
              <a:effectLst/>
              <a:latin typeface="Aptos Light" panose="020B0004020202020204" pitchFamily="34" charset="0"/>
              <a:ea typeface="Aptos" panose="02000000000000000000" pitchFamily="2" charset="0"/>
            </a:endParaRPr>
          </a:p>
          <a:p>
            <a:pPr marL="0" indent="0">
              <a:lnSpc>
                <a:spcPct val="90000"/>
              </a:lnSpc>
              <a:spcBef>
                <a:spcPts val="1200"/>
              </a:spcBef>
              <a:spcAft>
                <a:spcPts val="60"/>
              </a:spcAft>
              <a:buFont typeface="Arial" panose="020B0604020202020204" pitchFamily="34" charset="0"/>
              <a:buNone/>
            </a:pPr>
            <a:r>
              <a:rPr lang="en-US" b="1" dirty="0">
                <a:effectLst/>
                <a:latin typeface="Aptos Light" panose="020B0004020202020204" pitchFamily="34" charset="0"/>
                <a:ea typeface="Aptos" panose="02000000000000000000" pitchFamily="2" charset="0"/>
              </a:rPr>
              <a:t>Learn more about ORNL presentations</a:t>
            </a:r>
          </a:p>
          <a:p>
            <a:pPr marL="628650" lvl="1" indent="-171450">
              <a:lnSpc>
                <a:spcPct val="90000"/>
              </a:lnSpc>
              <a:spcBef>
                <a:spcPts val="1200"/>
              </a:spcBef>
              <a:spcAft>
                <a:spcPts val="60"/>
              </a:spcAft>
              <a:buFont typeface="Arial" panose="020B0604020202020204" pitchFamily="34" charset="0"/>
              <a:buChar char="•"/>
            </a:pPr>
            <a:r>
              <a:rPr lang="en-US" b="0" dirty="0">
                <a:latin typeface="Aptos Light" panose="020B0004020202020204" pitchFamily="34" charset="0"/>
                <a:ea typeface="Aptos" panose="02000000000000000000" pitchFamily="2" charset="0"/>
                <a:hlinkClick r:id="rId3" tooltip="https://ornl.sharepoint.com/sites/branding/sitepages/electronic-presentations.aspx?xsdata=mdv8mdj8fdrhy2i1yze4ymmzyzrhotg3n2qwmdhkzdk5nmvlywnmfgrim2rizdqzngm0yjq1ndq5zjhhmdu1m2y5zjvmmjvlfdb8mhw2mzg4mzu0mjm4mjezotu5mjb8vw5rbm93bnxwr1zoylhovfpxtjfjbwwwzvzobgnuwnbzmly4zxlkv0lqb2lnqzr3tgpbd01eqwlmq0prswpvavyybhvneklptenkqlrpstzjazkwyudweulpd2lwmvfpt2pfegzrpt18mxxmmk5vwvhsekx6rtvpamrrtw1wbu9ezghobuk0txpsbu1uzghnrgxrtlrrnvptttvprff3twpzd1fium9jbvzowkm1mk1poxrawe56wvdkbgn5ohhoelezt1rrmu5ewtforev3fdnjmdnkntrjotuzytrjzte3n2qwmdhkzdk5nmvlywnmfdy1ngiyntqxndcwntq4mdhim2u1zjkwywvmyzm0ogi3&amp;sdata=mkhhmevsmln6eexwyzhoafhiuhjhrflmb2lzatvsofrktel1zlfjnxdndz0%3d&amp;ovuser=db3dbd43-4c4b-4544-9f8a-0553f9f5f25e%2c7nj%40ornl.gov">
                  <a:extLst>
                    <a:ext uri="{A12FA001-AC4F-418D-AE19-62706E023703}">
                      <ahyp:hlinkClr xmlns:ahyp="http://schemas.microsoft.com/office/drawing/2018/hyperlinkcolor" val="tx"/>
                    </a:ext>
                  </a:extLst>
                </a:hlinkClick>
              </a:rPr>
              <a:t>https://ornl.sharepoint.com/sites/branding/SitePages/presentations.aspx</a:t>
            </a:r>
            <a:endParaRPr lang="en-US" b="0" dirty="0">
              <a:latin typeface="Aptos Light" panose="020B0004020202020204" pitchFamily="34" charset="0"/>
              <a:ea typeface="Aptos" panose="02000000000000000000" pitchFamily="2" charset="0"/>
            </a:endParaRPr>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3457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2</a:t>
            </a:fld>
            <a:endParaRPr lang="en-US" dirty="0"/>
          </a:p>
        </p:txBody>
      </p:sp>
    </p:spTree>
    <p:extLst>
      <p:ext uri="{BB962C8B-B14F-4D97-AF65-F5344CB8AC3E}">
        <p14:creationId xmlns:p14="http://schemas.microsoft.com/office/powerpoint/2010/main" val="1860513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NS">
    <p:spTree>
      <p:nvGrpSpPr>
        <p:cNvPr id="1" name=""/>
        <p:cNvGrpSpPr/>
        <p:nvPr/>
      </p:nvGrpSpPr>
      <p:grpSpPr>
        <a:xfrm>
          <a:off x="0" y="0"/>
          <a:ext cx="0" cy="0"/>
          <a:chOff x="0" y="0"/>
          <a:chExt cx="0" cy="0"/>
        </a:xfrm>
      </p:grpSpPr>
      <p:pic>
        <p:nvPicPr>
          <p:cNvPr id="8" name="Picture 7"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722061E7-F047-25B6-CDE2-3206AA1D78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2667067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Aptos Light" panose="020B0004020202020204" pitchFamily="34" charset="0"/>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0" r:id="rId2"/>
    <p:sldLayoutId id="2147483939" r:id="rId3"/>
    <p:sldLayoutId id="2147483896" r:id="rId4"/>
    <p:sldLayoutId id="2147483927" r:id="rId5"/>
    <p:sldLayoutId id="2147483941" r:id="rId6"/>
    <p:sldLayoutId id="2147483832" r:id="rId7"/>
    <p:sldLayoutId id="2147483894" r:id="rId8"/>
    <p:sldLayoutId id="2147483829" r:id="rId9"/>
    <p:sldLayoutId id="2147483897" r:id="rId10"/>
    <p:sldLayoutId id="2147483833" r:id="rId11"/>
    <p:sldLayoutId id="2147483952" r:id="rId12"/>
    <p:sldLayoutId id="2147483953" r:id="rId13"/>
    <p:sldLayoutId id="2147483954" r:id="rId14"/>
    <p:sldLayoutId id="2147483955" r:id="rId15"/>
    <p:sldLayoutId id="2147483956" r:id="rId16"/>
    <p:sldLayoutId id="2147483834" r:id="rId17"/>
    <p:sldLayoutId id="2147483940" r:id="rId18"/>
    <p:sldLayoutId id="2147483835" r:id="rId19"/>
    <p:sldLayoutId id="2147483928" r:id="rId20"/>
    <p:sldLayoutId id="2147483906" r:id="rId21"/>
    <p:sldLayoutId id="2147483905" r:id="rId22"/>
    <p:sldLayoutId id="2147483937" r:id="rId23"/>
    <p:sldLayoutId id="2147483947" r:id="rId24"/>
    <p:sldLayoutId id="2147483948" r:id="rId25"/>
    <p:sldLayoutId id="2147483951" r:id="rId26"/>
    <p:sldLayoutId id="2147483949" r:id="rId27"/>
    <p:sldLayoutId id="2147483959" r:id="rId28"/>
    <p:sldLayoutId id="2147483861" r:id="rId29"/>
    <p:sldLayoutId id="2147483958" r:id="rId30"/>
    <p:sldLayoutId id="2147483849" r:id="rId31"/>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docs.google.com/spreadsheets/d/1S4FTJ68uY9uAyBY2-4ULKzpACGNNxPCPq78IBYE4Rkc/edit?gid=0#gid=0"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p:txBody>
          <a:bodyPr/>
          <a:lstStyle/>
          <a:p>
            <a:r>
              <a:rPr lang="en-US" sz="3200" dirty="0"/>
              <a:t>2025 Data Run Overview and Analysis Infrastructure</a:t>
            </a:r>
          </a:p>
        </p:txBody>
      </p:sp>
      <p:sp>
        <p:nvSpPr>
          <p:cNvPr id="3" name="Subtitle 2">
            <a:extLst>
              <a:ext uri="{FF2B5EF4-FFF2-40B4-BE49-F238E27FC236}">
                <a16:creationId xmlns:a16="http://schemas.microsoft.com/office/drawing/2014/main" id="{C563AA3E-CA79-A928-3E5C-72DD8F594C73}"/>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p:txBody>
          <a:bodyPr/>
          <a:lstStyle/>
          <a:p>
            <a:r>
              <a:rPr lang="en-US" dirty="0"/>
              <a:t>December 16, 2025</a:t>
            </a: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p:txBody>
          <a:bodyPr/>
          <a:lstStyle/>
          <a:p>
            <a:r>
              <a:rPr lang="en-US" dirty="0"/>
              <a:t>Wolfgang Schreyer</a:t>
            </a:r>
          </a:p>
        </p:txBody>
      </p:sp>
      <p:sp>
        <p:nvSpPr>
          <p:cNvPr id="6" name="Text Placeholder 5">
            <a:extLst>
              <a:ext uri="{FF2B5EF4-FFF2-40B4-BE49-F238E27FC236}">
                <a16:creationId xmlns:a16="http://schemas.microsoft.com/office/drawing/2014/main" id="{0E4AE62E-70C2-2BB8-D0AC-19F273245092}"/>
              </a:ext>
            </a:extLst>
          </p:cNvPr>
          <p:cNvSpPr>
            <a:spLocks noGrp="1"/>
          </p:cNvSpPr>
          <p:nvPr>
            <p:ph type="body" sz="quarter" idx="17"/>
          </p:nvPr>
        </p:nvSpPr>
        <p:spPr/>
        <p:txBody>
          <a:bodyPr/>
          <a:lstStyle/>
          <a:p>
            <a:r>
              <a:rPr lang="en-US" dirty="0"/>
              <a:t>Co-Nab-oration meeting 2025</a:t>
            </a:r>
          </a:p>
        </p:txBody>
      </p:sp>
    </p:spTree>
    <p:extLst>
      <p:ext uri="{BB962C8B-B14F-4D97-AF65-F5344CB8AC3E}">
        <p14:creationId xmlns:p14="http://schemas.microsoft.com/office/powerpoint/2010/main" val="4251991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1FA95C3-F1C5-FF77-3B5D-2EC794DC3E15}"/>
              </a:ext>
            </a:extLst>
          </p:cNvPr>
          <p:cNvSpPr>
            <a:spLocks noGrp="1"/>
          </p:cNvSpPr>
          <p:nvPr>
            <p:ph type="title"/>
          </p:nvPr>
        </p:nvSpPr>
        <p:spPr/>
        <p:txBody>
          <a:bodyPr/>
          <a:lstStyle/>
          <a:p>
            <a:r>
              <a:rPr lang="en-US" dirty="0"/>
              <a:t>2025 systematics data overview</a:t>
            </a:r>
          </a:p>
        </p:txBody>
      </p:sp>
      <p:graphicFrame>
        <p:nvGraphicFramePr>
          <p:cNvPr id="3" name="Content Placeholder 2">
            <a:extLst>
              <a:ext uri="{FF2B5EF4-FFF2-40B4-BE49-F238E27FC236}">
                <a16:creationId xmlns:a16="http://schemas.microsoft.com/office/drawing/2014/main" id="{CD077F41-691E-AEBB-54EC-05B98F44918A}"/>
              </a:ext>
            </a:extLst>
          </p:cNvPr>
          <p:cNvGraphicFramePr>
            <a:graphicFrameLocks noGrp="1"/>
          </p:cNvGraphicFramePr>
          <p:nvPr>
            <p:ph idx="1"/>
            <p:extLst>
              <p:ext uri="{D42A27DB-BD31-4B8C-83A1-F6EECF244321}">
                <p14:modId xmlns:p14="http://schemas.microsoft.com/office/powerpoint/2010/main" val="681772201"/>
              </p:ext>
            </p:extLst>
          </p:nvPr>
        </p:nvGraphicFramePr>
        <p:xfrm>
          <a:off x="254525" y="867957"/>
          <a:ext cx="11726791" cy="5862320"/>
        </p:xfrm>
        <a:graphic>
          <a:graphicData uri="http://schemas.openxmlformats.org/drawingml/2006/table">
            <a:tbl>
              <a:tblPr firstRow="1" bandRow="1">
                <a:tableStyleId>{5C22544A-7EE6-4342-B048-85BDC9FD1C3A}</a:tableStyleId>
              </a:tblPr>
              <a:tblGrid>
                <a:gridCol w="2558250">
                  <a:extLst>
                    <a:ext uri="{9D8B030D-6E8A-4147-A177-3AD203B41FA5}">
                      <a16:colId xmlns:a16="http://schemas.microsoft.com/office/drawing/2014/main" val="3876471968"/>
                    </a:ext>
                  </a:extLst>
                </a:gridCol>
                <a:gridCol w="4840356">
                  <a:extLst>
                    <a:ext uri="{9D8B030D-6E8A-4147-A177-3AD203B41FA5}">
                      <a16:colId xmlns:a16="http://schemas.microsoft.com/office/drawing/2014/main" val="947615405"/>
                    </a:ext>
                  </a:extLst>
                </a:gridCol>
                <a:gridCol w="4328185">
                  <a:extLst>
                    <a:ext uri="{9D8B030D-6E8A-4147-A177-3AD203B41FA5}">
                      <a16:colId xmlns:a16="http://schemas.microsoft.com/office/drawing/2014/main" val="3206202385"/>
                    </a:ext>
                  </a:extLst>
                </a:gridCol>
              </a:tblGrid>
              <a:tr h="370840">
                <a:tc>
                  <a:txBody>
                    <a:bodyPr/>
                    <a:lstStyle/>
                    <a:p>
                      <a:r>
                        <a:rPr lang="en-US" sz="1600" dirty="0"/>
                        <a:t>Study</a:t>
                      </a:r>
                    </a:p>
                  </a:txBody>
                  <a:tcPr/>
                </a:tc>
                <a:tc>
                  <a:txBody>
                    <a:bodyPr/>
                    <a:lstStyle/>
                    <a:p>
                      <a:r>
                        <a:rPr lang="en-US" sz="1600" dirty="0"/>
                        <a:t>Varied parameters</a:t>
                      </a:r>
                    </a:p>
                  </a:txBody>
                  <a:tcPr/>
                </a:tc>
                <a:tc>
                  <a:txBody>
                    <a:bodyPr/>
                    <a:lstStyle/>
                    <a:p>
                      <a:r>
                        <a:rPr lang="en-US" sz="1600" dirty="0"/>
                        <a:t>Wanted results</a:t>
                      </a:r>
                    </a:p>
                  </a:txBody>
                  <a:tcPr/>
                </a:tc>
                <a:extLst>
                  <a:ext uri="{0D108BD9-81ED-4DB2-BD59-A6C34878D82A}">
                    <a16:rowId xmlns:a16="http://schemas.microsoft.com/office/drawing/2014/main" val="967217680"/>
                  </a:ext>
                </a:extLst>
              </a:tr>
              <a:tr h="370840">
                <a:tc>
                  <a:txBody>
                    <a:bodyPr/>
                    <a:lstStyle/>
                    <a:p>
                      <a:r>
                        <a:rPr lang="en-US" sz="1600" dirty="0"/>
                        <a:t>Proton data</a:t>
                      </a:r>
                    </a:p>
                  </a:txBody>
                  <a:tcPr/>
                </a:tc>
                <a:tc>
                  <a:txBody>
                    <a:bodyPr/>
                    <a:lstStyle/>
                    <a:p>
                      <a:r>
                        <a:rPr lang="en-US" sz="1600" dirty="0"/>
                        <a:t>Magnetic field/impact angle, HV, bias voltages, SNS low power, beam choppers</a:t>
                      </a:r>
                    </a:p>
                  </a:txBody>
                  <a:tcPr/>
                </a:tc>
                <a:tc>
                  <a:txBody>
                    <a:bodyPr/>
                    <a:lstStyle/>
                    <a:p>
                      <a:r>
                        <a:rPr lang="en-US" sz="1600" dirty="0"/>
                        <a:t>Detection efficiencies</a:t>
                      </a:r>
                    </a:p>
                  </a:txBody>
                  <a:tcPr/>
                </a:tc>
                <a:extLst>
                  <a:ext uri="{0D108BD9-81ED-4DB2-BD59-A6C34878D82A}">
                    <a16:rowId xmlns:a16="http://schemas.microsoft.com/office/drawing/2014/main" val="2856967285"/>
                  </a:ext>
                </a:extLst>
              </a:tr>
              <a:tr h="370840">
                <a:tc>
                  <a:txBody>
                    <a:bodyPr/>
                    <a:lstStyle/>
                    <a:p>
                      <a:r>
                        <a:rPr lang="en-US" sz="1600" dirty="0"/>
                        <a:t>Calibration data</a:t>
                      </a:r>
                    </a:p>
                  </a:txBody>
                  <a:tcPr/>
                </a:tc>
                <a:tc>
                  <a:txBody>
                    <a:bodyPr/>
                    <a:lstStyle/>
                    <a:p>
                      <a:r>
                        <a:rPr lang="en-US" sz="1600" dirty="0"/>
                        <a:t>Source position/orientation, magnetic field, HV, bias voltage</a:t>
                      </a:r>
                    </a:p>
                  </a:txBody>
                  <a:tcPr/>
                </a:tc>
                <a:tc>
                  <a:txBody>
                    <a:bodyPr/>
                    <a:lstStyle/>
                    <a:p>
                      <a:r>
                        <a:rPr lang="en-US" sz="1600" dirty="0"/>
                        <a:t>Linearity/stability of electron energy reconstruction/timing</a:t>
                      </a:r>
                    </a:p>
                  </a:txBody>
                  <a:tcPr/>
                </a:tc>
                <a:extLst>
                  <a:ext uri="{0D108BD9-81ED-4DB2-BD59-A6C34878D82A}">
                    <a16:rowId xmlns:a16="http://schemas.microsoft.com/office/drawing/2014/main" val="4120889859"/>
                  </a:ext>
                </a:extLst>
              </a:tr>
              <a:tr h="370840">
                <a:tc>
                  <a:txBody>
                    <a:bodyPr/>
                    <a:lstStyle/>
                    <a:p>
                      <a:r>
                        <a:rPr lang="en-US" sz="1600" dirty="0"/>
                        <a:t>Background measurements</a:t>
                      </a:r>
                    </a:p>
                  </a:txBody>
                  <a:tcPr/>
                </a:tc>
                <a:tc>
                  <a:txBody>
                    <a:bodyPr/>
                    <a:lstStyle/>
                    <a:p>
                      <a:r>
                        <a:rPr lang="en-US" sz="1600" dirty="0"/>
                        <a:t>SNS on/off/low power, shutters open/closed, magnetic field, HV, beam choppers, neutron monitor</a:t>
                      </a:r>
                    </a:p>
                  </a:txBody>
                  <a:tcPr/>
                </a:tc>
                <a:tc>
                  <a:txBody>
                    <a:bodyPr/>
                    <a:lstStyle/>
                    <a:p>
                      <a:r>
                        <a:rPr lang="en-US" sz="1600" dirty="0"/>
                        <a:t>Isolate sources of background</a:t>
                      </a:r>
                    </a:p>
                  </a:txBody>
                  <a:tcPr/>
                </a:tc>
                <a:extLst>
                  <a:ext uri="{0D108BD9-81ED-4DB2-BD59-A6C34878D82A}">
                    <a16:rowId xmlns:a16="http://schemas.microsoft.com/office/drawing/2014/main" val="2588409842"/>
                  </a:ext>
                </a:extLst>
              </a:tr>
              <a:tr h="370840">
                <a:tc>
                  <a:txBody>
                    <a:bodyPr/>
                    <a:lstStyle/>
                    <a:p>
                      <a:r>
                        <a:rPr lang="en-US" sz="1600" dirty="0"/>
                        <a:t>DAQ filter parameter scans</a:t>
                      </a:r>
                    </a:p>
                  </a:txBody>
                  <a:tcPr/>
                </a:tc>
                <a:tc>
                  <a:txBody>
                    <a:bodyPr/>
                    <a:lstStyle/>
                    <a:p>
                      <a:r>
                        <a:rPr lang="en-US" sz="1600" dirty="0"/>
                        <a:t>Thresholds, rise time, bias voltage</a:t>
                      </a:r>
                    </a:p>
                  </a:txBody>
                  <a:tcPr/>
                </a:tc>
                <a:tc>
                  <a:txBody>
                    <a:bodyPr/>
                    <a:lstStyle/>
                    <a:p>
                      <a:r>
                        <a:rPr lang="en-US" sz="1600" dirty="0"/>
                        <a:t>Optimize trigger efficiency/noise rejection</a:t>
                      </a:r>
                    </a:p>
                  </a:txBody>
                  <a:tcPr/>
                </a:tc>
                <a:extLst>
                  <a:ext uri="{0D108BD9-81ED-4DB2-BD59-A6C34878D82A}">
                    <a16:rowId xmlns:a16="http://schemas.microsoft.com/office/drawing/2014/main" val="942199766"/>
                  </a:ext>
                </a:extLst>
              </a:tr>
              <a:tr h="370840">
                <a:tc>
                  <a:txBody>
                    <a:bodyPr/>
                    <a:lstStyle/>
                    <a:p>
                      <a:r>
                        <a:rPr lang="en-US" sz="1600" dirty="0"/>
                        <a:t>Timing synchronization</a:t>
                      </a:r>
                    </a:p>
                  </a:txBody>
                  <a:tcPr/>
                </a:tc>
                <a:tc>
                  <a:txBody>
                    <a:bodyPr/>
                    <a:lstStyle/>
                    <a:p>
                      <a:r>
                        <a:rPr lang="en-US" sz="1600" dirty="0"/>
                        <a:t>Clock frequency, hardware/wiring</a:t>
                      </a:r>
                    </a:p>
                  </a:txBody>
                  <a:tcPr/>
                </a:tc>
                <a:tc>
                  <a:txBody>
                    <a:bodyPr/>
                    <a:lstStyle/>
                    <a:p>
                      <a:r>
                        <a:rPr lang="en-US" sz="1600" dirty="0"/>
                        <a:t>Synchronization offset/stability</a:t>
                      </a:r>
                    </a:p>
                  </a:txBody>
                  <a:tcPr/>
                </a:tc>
                <a:extLst>
                  <a:ext uri="{0D108BD9-81ED-4DB2-BD59-A6C34878D82A}">
                    <a16:rowId xmlns:a16="http://schemas.microsoft.com/office/drawing/2014/main" val="1948189389"/>
                  </a:ext>
                </a:extLst>
              </a:tr>
              <a:tr h="370840">
                <a:tc>
                  <a:txBody>
                    <a:bodyPr/>
                    <a:lstStyle/>
                    <a:p>
                      <a:r>
                        <a:rPr lang="en-US" sz="1600" dirty="0"/>
                        <a:t>Pulser scans</a:t>
                      </a:r>
                    </a:p>
                  </a:txBody>
                  <a:tcPr/>
                </a:tc>
                <a:tc>
                  <a:txBody>
                    <a:bodyPr/>
                    <a:lstStyle/>
                    <a:p>
                      <a:r>
                        <a:rPr lang="en-US" sz="1600" dirty="0"/>
                        <a:t>Pulser amplitude/attenuation, HV</a:t>
                      </a:r>
                    </a:p>
                  </a:txBody>
                  <a:tcPr/>
                </a:tc>
                <a:tc>
                  <a:txBody>
                    <a:bodyPr/>
                    <a:lstStyle/>
                    <a:p>
                      <a:r>
                        <a:rPr lang="en-US" sz="1600" dirty="0"/>
                        <a:t>Trigger efficiency, optimal pulser parameters</a:t>
                      </a:r>
                    </a:p>
                  </a:txBody>
                  <a:tcPr/>
                </a:tc>
                <a:extLst>
                  <a:ext uri="{0D108BD9-81ED-4DB2-BD59-A6C34878D82A}">
                    <a16:rowId xmlns:a16="http://schemas.microsoft.com/office/drawing/2014/main" val="1132345704"/>
                  </a:ext>
                </a:extLst>
              </a:tr>
              <a:tr h="370840">
                <a:tc>
                  <a:txBody>
                    <a:bodyPr/>
                    <a:lstStyle/>
                    <a:p>
                      <a:r>
                        <a:rPr lang="en-US" sz="1600" dirty="0" err="1"/>
                        <a:t>ExB</a:t>
                      </a:r>
                      <a:r>
                        <a:rPr lang="en-US" sz="1600" dirty="0"/>
                        <a:t> electrode tests</a:t>
                      </a:r>
                    </a:p>
                  </a:txBody>
                  <a:tcPr/>
                </a:tc>
                <a:tc>
                  <a:txBody>
                    <a:bodyPr/>
                    <a:lstStyle/>
                    <a:p>
                      <a:r>
                        <a:rPr lang="en-US" sz="1600" dirty="0" err="1"/>
                        <a:t>ExB</a:t>
                      </a:r>
                      <a:r>
                        <a:rPr lang="en-US" sz="1600" dirty="0"/>
                        <a:t> voltage, detector bias voltages</a:t>
                      </a:r>
                    </a:p>
                  </a:txBody>
                  <a:tcPr/>
                </a:tc>
                <a:tc>
                  <a:txBody>
                    <a:bodyPr/>
                    <a:lstStyle/>
                    <a:p>
                      <a:r>
                        <a:rPr lang="en-US" sz="1600" dirty="0"/>
                        <a:t>Minimum required </a:t>
                      </a:r>
                      <a:r>
                        <a:rPr lang="en-US" sz="1600" dirty="0" err="1"/>
                        <a:t>ExB</a:t>
                      </a:r>
                      <a:r>
                        <a:rPr lang="en-US" sz="1600" dirty="0"/>
                        <a:t> voltage</a:t>
                      </a:r>
                    </a:p>
                  </a:txBody>
                  <a:tcPr/>
                </a:tc>
                <a:extLst>
                  <a:ext uri="{0D108BD9-81ED-4DB2-BD59-A6C34878D82A}">
                    <a16:rowId xmlns:a16="http://schemas.microsoft.com/office/drawing/2014/main" val="1752876289"/>
                  </a:ext>
                </a:extLst>
              </a:tr>
              <a:tr h="370840">
                <a:tc>
                  <a:txBody>
                    <a:bodyPr/>
                    <a:lstStyle/>
                    <a:p>
                      <a:r>
                        <a:rPr lang="en-US" sz="1600" dirty="0"/>
                        <a:t>Coincidence logic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Coincidence timing/energy windows, singles </a:t>
                      </a:r>
                      <a:r>
                        <a:rPr lang="en-US" sz="1600" dirty="0" err="1"/>
                        <a:t>prescaling</a:t>
                      </a:r>
                      <a:r>
                        <a:rPr lang="en-US" sz="1600" dirty="0"/>
                        <a:t>, “e-trigger” logic, neighbor readout</a:t>
                      </a:r>
                    </a:p>
                  </a:txBody>
                  <a:tcPr/>
                </a:tc>
                <a:tc>
                  <a:txBody>
                    <a:bodyPr/>
                    <a:lstStyle/>
                    <a:p>
                      <a:r>
                        <a:rPr lang="en-US" sz="1600" dirty="0"/>
                        <a:t>Optimize efficiency vs noise rejection, is </a:t>
                      </a:r>
                      <a:r>
                        <a:rPr lang="en-US" sz="1600" dirty="0" err="1"/>
                        <a:t>prescaling</a:t>
                      </a:r>
                      <a:r>
                        <a:rPr lang="en-US" sz="1600" dirty="0"/>
                        <a:t>/neighbor readout useful?</a:t>
                      </a:r>
                    </a:p>
                  </a:txBody>
                  <a:tcPr/>
                </a:tc>
                <a:extLst>
                  <a:ext uri="{0D108BD9-81ED-4DB2-BD59-A6C34878D82A}">
                    <a16:rowId xmlns:a16="http://schemas.microsoft.com/office/drawing/2014/main" val="1862357267"/>
                  </a:ext>
                </a:extLst>
              </a:tr>
              <a:tr h="370840">
                <a:tc>
                  <a:txBody>
                    <a:bodyPr/>
                    <a:lstStyle/>
                    <a:p>
                      <a:r>
                        <a:rPr lang="en-US" sz="1600" dirty="0"/>
                        <a:t>Alpha studies</a:t>
                      </a:r>
                    </a:p>
                  </a:txBody>
                  <a:tcPr/>
                </a:tc>
                <a:tc>
                  <a:txBody>
                    <a:bodyPr/>
                    <a:lstStyle/>
                    <a:p>
                      <a:r>
                        <a:rPr lang="en-US" sz="1600" dirty="0"/>
                        <a:t>Source position/orientation, magnetic field, HV</a:t>
                      </a:r>
                    </a:p>
                  </a:txBody>
                  <a:tcPr/>
                </a:tc>
                <a:tc>
                  <a:txBody>
                    <a:bodyPr/>
                    <a:lstStyle/>
                    <a:p>
                      <a:r>
                        <a:rPr lang="en-US" sz="1600" dirty="0"/>
                        <a:t>Detector dead layer, high-energy response</a:t>
                      </a:r>
                    </a:p>
                  </a:txBody>
                  <a:tcPr/>
                </a:tc>
                <a:extLst>
                  <a:ext uri="{0D108BD9-81ED-4DB2-BD59-A6C34878D82A}">
                    <a16:rowId xmlns:a16="http://schemas.microsoft.com/office/drawing/2014/main" val="1815879931"/>
                  </a:ext>
                </a:extLst>
              </a:tr>
              <a:tr h="370840">
                <a:tc>
                  <a:txBody>
                    <a:bodyPr/>
                    <a:lstStyle/>
                    <a:p>
                      <a:r>
                        <a:rPr lang="en-US" sz="1600" dirty="0"/>
                        <a:t>Temperature scans</a:t>
                      </a:r>
                    </a:p>
                  </a:txBody>
                  <a:tcPr/>
                </a:tc>
                <a:tc>
                  <a:txBody>
                    <a:bodyPr/>
                    <a:lstStyle/>
                    <a:p>
                      <a:r>
                        <a:rPr lang="en-US" sz="1600" dirty="0"/>
                        <a:t>Detector temperatures</a:t>
                      </a:r>
                    </a:p>
                  </a:txBody>
                  <a:tcPr/>
                </a:tc>
                <a:tc>
                  <a:txBody>
                    <a:bodyPr/>
                    <a:lstStyle/>
                    <a:p>
                      <a:r>
                        <a:rPr lang="en-US" sz="1600" dirty="0"/>
                        <a:t>Drift of calibration/timing, optimal temperature</a:t>
                      </a:r>
                    </a:p>
                  </a:txBody>
                  <a:tcPr/>
                </a:tc>
                <a:extLst>
                  <a:ext uri="{0D108BD9-81ED-4DB2-BD59-A6C34878D82A}">
                    <a16:rowId xmlns:a16="http://schemas.microsoft.com/office/drawing/2014/main" val="4038308796"/>
                  </a:ext>
                </a:extLst>
              </a:tr>
              <a:tr h="370840">
                <a:tc>
                  <a:txBody>
                    <a:bodyPr/>
                    <a:lstStyle/>
                    <a:p>
                      <a:r>
                        <a:rPr lang="en-US" sz="1600" dirty="0"/>
                        <a:t>Detector stability</a:t>
                      </a:r>
                    </a:p>
                  </a:txBody>
                  <a:tcPr/>
                </a:tc>
                <a:tc>
                  <a:txBody>
                    <a:bodyPr/>
                    <a:lstStyle/>
                    <a:p>
                      <a:r>
                        <a:rPr lang="en-US" sz="1600" dirty="0"/>
                        <a:t>None, over multiple days</a:t>
                      </a:r>
                    </a:p>
                  </a:txBody>
                  <a:tcPr/>
                </a:tc>
                <a:tc>
                  <a:txBody>
                    <a:bodyPr/>
                    <a:lstStyle/>
                    <a:p>
                      <a:r>
                        <a:rPr lang="en-US" sz="1600" dirty="0"/>
                        <a:t>Detector/calibration/pulser stability</a:t>
                      </a:r>
                    </a:p>
                  </a:txBody>
                  <a:tcPr/>
                </a:tc>
                <a:extLst>
                  <a:ext uri="{0D108BD9-81ED-4DB2-BD59-A6C34878D82A}">
                    <a16:rowId xmlns:a16="http://schemas.microsoft.com/office/drawing/2014/main" val="3301282353"/>
                  </a:ext>
                </a:extLst>
              </a:tr>
              <a:tr h="370840">
                <a:tc>
                  <a:txBody>
                    <a:bodyPr/>
                    <a:lstStyle/>
                    <a:p>
                      <a:r>
                        <a:rPr lang="en-US" sz="1600" dirty="0"/>
                        <a:t>Electronic noise reduction</a:t>
                      </a:r>
                    </a:p>
                  </a:txBody>
                  <a:tcPr/>
                </a:tc>
                <a:tc>
                  <a:txBody>
                    <a:bodyPr/>
                    <a:lstStyle/>
                    <a:p>
                      <a:r>
                        <a:rPr lang="en-US" sz="1600" dirty="0"/>
                        <a:t>Pulser wiring/attenuation, LDET grounding/bias wiring/preamp power/temp sensors </a:t>
                      </a:r>
                    </a:p>
                  </a:txBody>
                  <a:tcPr/>
                </a:tc>
                <a:tc>
                  <a:txBody>
                    <a:bodyPr/>
                    <a:lstStyle/>
                    <a:p>
                      <a:r>
                        <a:rPr lang="en-US" sz="1600" dirty="0"/>
                        <a:t>Reduced electronic noise, improved energy resolution</a:t>
                      </a:r>
                    </a:p>
                  </a:txBody>
                  <a:tcPr/>
                </a:tc>
                <a:extLst>
                  <a:ext uri="{0D108BD9-81ED-4DB2-BD59-A6C34878D82A}">
                    <a16:rowId xmlns:a16="http://schemas.microsoft.com/office/drawing/2014/main" val="4193713601"/>
                  </a:ext>
                </a:extLst>
              </a:tr>
            </a:tbl>
          </a:graphicData>
        </a:graphic>
      </p:graphicFrame>
      <p:sp>
        <p:nvSpPr>
          <p:cNvPr id="4" name="TextBox 3">
            <a:hlinkClick r:id="rId3"/>
            <a:extLst>
              <a:ext uri="{FF2B5EF4-FFF2-40B4-BE49-F238E27FC236}">
                <a16:creationId xmlns:a16="http://schemas.microsoft.com/office/drawing/2014/main" id="{1B71A1C7-6733-6E59-D333-28848F848C86}"/>
              </a:ext>
            </a:extLst>
          </p:cNvPr>
          <p:cNvSpPr txBox="1"/>
          <p:nvPr/>
        </p:nvSpPr>
        <p:spPr>
          <a:xfrm>
            <a:off x="7433906" y="438991"/>
            <a:ext cx="4373218" cy="369332"/>
          </a:xfrm>
          <a:prstGeom prst="rect">
            <a:avLst/>
          </a:prstGeom>
          <a:noFill/>
        </p:spPr>
        <p:txBody>
          <a:bodyPr wrap="square" rtlCol="0">
            <a:spAutoFit/>
          </a:bodyPr>
          <a:lstStyle/>
          <a:p>
            <a:r>
              <a:rPr lang="en-US" dirty="0">
                <a:hlinkClick r:id="rId3"/>
              </a:rPr>
              <a:t>2025 Nab systematic studies list</a:t>
            </a:r>
            <a:endParaRPr lang="en-US" dirty="0"/>
          </a:p>
        </p:txBody>
      </p:sp>
    </p:spTree>
    <p:extLst>
      <p:ext uri="{BB962C8B-B14F-4D97-AF65-F5344CB8AC3E}">
        <p14:creationId xmlns:p14="http://schemas.microsoft.com/office/powerpoint/2010/main" val="2708816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8B27B6-6A15-6F36-2BB4-AD16555DEAF7}"/>
              </a:ext>
            </a:extLst>
          </p:cNvPr>
          <p:cNvSpPr>
            <a:spLocks noGrp="1"/>
          </p:cNvSpPr>
          <p:nvPr>
            <p:ph type="title"/>
          </p:nvPr>
        </p:nvSpPr>
        <p:spPr/>
        <p:txBody>
          <a:bodyPr/>
          <a:lstStyle/>
          <a:p>
            <a:r>
              <a:rPr lang="en-US" dirty="0"/>
              <a:t>Data infrastructure</a:t>
            </a:r>
          </a:p>
        </p:txBody>
      </p:sp>
      <p:sp>
        <p:nvSpPr>
          <p:cNvPr id="7" name="Rectangle 6">
            <a:extLst>
              <a:ext uri="{FF2B5EF4-FFF2-40B4-BE49-F238E27FC236}">
                <a16:creationId xmlns:a16="http://schemas.microsoft.com/office/drawing/2014/main" id="{DD289027-3313-7F9D-6B29-8B16B46528ED}"/>
              </a:ext>
            </a:extLst>
          </p:cNvPr>
          <p:cNvSpPr/>
          <p:nvPr/>
        </p:nvSpPr>
        <p:spPr>
          <a:xfrm>
            <a:off x="460665" y="3399632"/>
            <a:ext cx="727363" cy="8863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Fast-DAQ</a:t>
            </a:r>
          </a:p>
        </p:txBody>
      </p:sp>
      <p:sp>
        <p:nvSpPr>
          <p:cNvPr id="8" name="Rectangle 7">
            <a:extLst>
              <a:ext uri="{FF2B5EF4-FFF2-40B4-BE49-F238E27FC236}">
                <a16:creationId xmlns:a16="http://schemas.microsoft.com/office/drawing/2014/main" id="{3C0FAA35-E4D7-BC50-D23C-D851A73754F9}"/>
              </a:ext>
            </a:extLst>
          </p:cNvPr>
          <p:cNvSpPr/>
          <p:nvPr/>
        </p:nvSpPr>
        <p:spPr>
          <a:xfrm>
            <a:off x="2843649" y="2820909"/>
            <a:ext cx="1478973" cy="14859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t>DAQ computer</a:t>
            </a:r>
          </a:p>
        </p:txBody>
      </p:sp>
      <p:sp>
        <p:nvSpPr>
          <p:cNvPr id="9" name="Rectangle 8">
            <a:extLst>
              <a:ext uri="{FF2B5EF4-FFF2-40B4-BE49-F238E27FC236}">
                <a16:creationId xmlns:a16="http://schemas.microsoft.com/office/drawing/2014/main" id="{A616B52F-1210-1BB2-AEC5-3E3DE9D92546}"/>
              </a:ext>
            </a:extLst>
          </p:cNvPr>
          <p:cNvSpPr/>
          <p:nvPr/>
        </p:nvSpPr>
        <p:spPr>
          <a:xfrm>
            <a:off x="3044540" y="3484344"/>
            <a:ext cx="1049482" cy="71697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Cache SSD</a:t>
            </a:r>
          </a:p>
        </p:txBody>
      </p:sp>
      <p:cxnSp>
        <p:nvCxnSpPr>
          <p:cNvPr id="11" name="Straight Arrow Connector 10">
            <a:extLst>
              <a:ext uri="{FF2B5EF4-FFF2-40B4-BE49-F238E27FC236}">
                <a16:creationId xmlns:a16="http://schemas.microsoft.com/office/drawing/2014/main" id="{56B80341-1F99-A29B-702D-D4C55B22620D}"/>
              </a:ext>
            </a:extLst>
          </p:cNvPr>
          <p:cNvCxnSpPr>
            <a:cxnSpLocks/>
            <a:stCxn id="7" idx="3"/>
            <a:endCxn id="9" idx="1"/>
          </p:cNvCxnSpPr>
          <p:nvPr/>
        </p:nvCxnSpPr>
        <p:spPr>
          <a:xfrm>
            <a:off x="1188028" y="3842831"/>
            <a:ext cx="1856512" cy="0"/>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14058070-13B1-3B77-6477-F81DE9151310}"/>
              </a:ext>
            </a:extLst>
          </p:cNvPr>
          <p:cNvSpPr txBox="1"/>
          <p:nvPr/>
        </p:nvSpPr>
        <p:spPr>
          <a:xfrm>
            <a:off x="1147520" y="3519664"/>
            <a:ext cx="1722779" cy="646331"/>
          </a:xfrm>
          <a:prstGeom prst="rect">
            <a:avLst/>
          </a:prstGeom>
          <a:noFill/>
        </p:spPr>
        <p:txBody>
          <a:bodyPr wrap="none" rtlCol="0">
            <a:spAutoFit/>
          </a:bodyPr>
          <a:lstStyle/>
          <a:p>
            <a:r>
              <a:rPr lang="en-US" dirty="0"/>
              <a:t>Triggers, Events</a:t>
            </a:r>
          </a:p>
          <a:p>
            <a:r>
              <a:rPr lang="en-US" dirty="0"/>
              <a:t>&amp; Waveforms</a:t>
            </a:r>
          </a:p>
        </p:txBody>
      </p:sp>
      <p:sp>
        <p:nvSpPr>
          <p:cNvPr id="17" name="Rectangle 16">
            <a:extLst>
              <a:ext uri="{FF2B5EF4-FFF2-40B4-BE49-F238E27FC236}">
                <a16:creationId xmlns:a16="http://schemas.microsoft.com/office/drawing/2014/main" id="{18AFB97A-AD96-A614-AB77-61D8C23C464E}"/>
              </a:ext>
            </a:extLst>
          </p:cNvPr>
          <p:cNvSpPr/>
          <p:nvPr/>
        </p:nvSpPr>
        <p:spPr>
          <a:xfrm>
            <a:off x="5184918" y="2820908"/>
            <a:ext cx="1627906" cy="27619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t>Replay PC w/ HDD RAID</a:t>
            </a:r>
          </a:p>
        </p:txBody>
      </p:sp>
      <p:sp>
        <p:nvSpPr>
          <p:cNvPr id="18" name="Rectangle 17">
            <a:extLst>
              <a:ext uri="{FF2B5EF4-FFF2-40B4-BE49-F238E27FC236}">
                <a16:creationId xmlns:a16="http://schemas.microsoft.com/office/drawing/2014/main" id="{E91918E0-5CF7-047A-903E-BB3B2DD77C28}"/>
              </a:ext>
            </a:extLst>
          </p:cNvPr>
          <p:cNvSpPr/>
          <p:nvPr/>
        </p:nvSpPr>
        <p:spPr>
          <a:xfrm>
            <a:off x="5326923" y="3484344"/>
            <a:ext cx="1308031" cy="102422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dirty="0"/>
              <a:t>“Replay”</a:t>
            </a:r>
          </a:p>
          <a:p>
            <a:r>
              <a:rPr lang="en-US" dirty="0"/>
              <a:t>to HDF5, blinding</a:t>
            </a:r>
          </a:p>
        </p:txBody>
      </p:sp>
      <p:cxnSp>
        <p:nvCxnSpPr>
          <p:cNvPr id="19" name="Straight Arrow Connector 18">
            <a:extLst>
              <a:ext uri="{FF2B5EF4-FFF2-40B4-BE49-F238E27FC236}">
                <a16:creationId xmlns:a16="http://schemas.microsoft.com/office/drawing/2014/main" id="{B2F40547-A537-AD02-0146-D7F943662B84}"/>
              </a:ext>
            </a:extLst>
          </p:cNvPr>
          <p:cNvCxnSpPr>
            <a:cxnSpLocks/>
            <a:stCxn id="9" idx="3"/>
          </p:cNvCxnSpPr>
          <p:nvPr/>
        </p:nvCxnSpPr>
        <p:spPr>
          <a:xfrm>
            <a:off x="4094022" y="3842831"/>
            <a:ext cx="1232901" cy="0"/>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713F2917-55B5-D2C3-3A68-4DDAAB2F288F}"/>
              </a:ext>
            </a:extLst>
          </p:cNvPr>
          <p:cNvSpPr txBox="1"/>
          <p:nvPr/>
        </p:nvSpPr>
        <p:spPr>
          <a:xfrm>
            <a:off x="4268263" y="3519664"/>
            <a:ext cx="905825" cy="369332"/>
          </a:xfrm>
          <a:prstGeom prst="rect">
            <a:avLst/>
          </a:prstGeom>
          <a:noFill/>
        </p:spPr>
        <p:txBody>
          <a:bodyPr wrap="none" rtlCol="0">
            <a:spAutoFit/>
          </a:bodyPr>
          <a:lstStyle/>
          <a:p>
            <a:r>
              <a:rPr lang="en-US" dirty="0"/>
              <a:t>10Gb/s</a:t>
            </a:r>
          </a:p>
        </p:txBody>
      </p:sp>
      <p:sp>
        <p:nvSpPr>
          <p:cNvPr id="23" name="Rectangle 22">
            <a:extLst>
              <a:ext uri="{FF2B5EF4-FFF2-40B4-BE49-F238E27FC236}">
                <a16:creationId xmlns:a16="http://schemas.microsoft.com/office/drawing/2014/main" id="{230EE83C-57E3-280D-8F6E-1E5CD7262C41}"/>
              </a:ext>
            </a:extLst>
          </p:cNvPr>
          <p:cNvSpPr/>
          <p:nvPr/>
        </p:nvSpPr>
        <p:spPr>
          <a:xfrm>
            <a:off x="5326923" y="4688105"/>
            <a:ext cx="1336967" cy="71697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PostgreSQL database</a:t>
            </a:r>
          </a:p>
        </p:txBody>
      </p:sp>
      <p:sp>
        <p:nvSpPr>
          <p:cNvPr id="25" name="Rectangle 24">
            <a:extLst>
              <a:ext uri="{FF2B5EF4-FFF2-40B4-BE49-F238E27FC236}">
                <a16:creationId xmlns:a16="http://schemas.microsoft.com/office/drawing/2014/main" id="{F798261A-11F0-3CED-00F7-4951222F5637}"/>
              </a:ext>
            </a:extLst>
          </p:cNvPr>
          <p:cNvSpPr/>
          <p:nvPr/>
        </p:nvSpPr>
        <p:spPr>
          <a:xfrm>
            <a:off x="2829794" y="4509432"/>
            <a:ext cx="1478973" cy="1076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Slowcontrols</a:t>
            </a:r>
            <a:r>
              <a:rPr lang="en-US" dirty="0"/>
              <a:t>&amp; magnet computers</a:t>
            </a:r>
          </a:p>
        </p:txBody>
      </p:sp>
      <p:sp>
        <p:nvSpPr>
          <p:cNvPr id="26" name="Rectangle 25">
            <a:extLst>
              <a:ext uri="{FF2B5EF4-FFF2-40B4-BE49-F238E27FC236}">
                <a16:creationId xmlns:a16="http://schemas.microsoft.com/office/drawing/2014/main" id="{205687B0-86AA-9CB5-A274-36DBFF790F97}"/>
              </a:ext>
            </a:extLst>
          </p:cNvPr>
          <p:cNvSpPr/>
          <p:nvPr/>
        </p:nvSpPr>
        <p:spPr>
          <a:xfrm>
            <a:off x="460665" y="4603392"/>
            <a:ext cx="1035626" cy="8863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Instru-ments</a:t>
            </a:r>
            <a:endParaRPr lang="en-US" dirty="0"/>
          </a:p>
        </p:txBody>
      </p:sp>
      <p:cxnSp>
        <p:nvCxnSpPr>
          <p:cNvPr id="27" name="Straight Arrow Connector 26">
            <a:extLst>
              <a:ext uri="{FF2B5EF4-FFF2-40B4-BE49-F238E27FC236}">
                <a16:creationId xmlns:a16="http://schemas.microsoft.com/office/drawing/2014/main" id="{67A57B3B-44AA-44B5-974F-A5E3999AAF67}"/>
              </a:ext>
            </a:extLst>
          </p:cNvPr>
          <p:cNvCxnSpPr>
            <a:cxnSpLocks/>
            <a:stCxn id="26" idx="3"/>
            <a:endCxn id="25" idx="1"/>
          </p:cNvCxnSpPr>
          <p:nvPr/>
        </p:nvCxnSpPr>
        <p:spPr>
          <a:xfrm>
            <a:off x="1496291" y="5046591"/>
            <a:ext cx="1333503" cy="863"/>
          </a:xfrm>
          <a:prstGeom prst="straightConnector1">
            <a:avLst/>
          </a:prstGeom>
          <a:ln w="19050"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Straight Arrow Connector 29">
            <a:extLst>
              <a:ext uri="{FF2B5EF4-FFF2-40B4-BE49-F238E27FC236}">
                <a16:creationId xmlns:a16="http://schemas.microsoft.com/office/drawing/2014/main" id="{5BA771A9-6C6B-B058-E1EF-DAC57D87C4A6}"/>
              </a:ext>
            </a:extLst>
          </p:cNvPr>
          <p:cNvCxnSpPr>
            <a:cxnSpLocks/>
            <a:stCxn id="25" idx="3"/>
            <a:endCxn id="23" idx="1"/>
          </p:cNvCxnSpPr>
          <p:nvPr/>
        </p:nvCxnSpPr>
        <p:spPr>
          <a:xfrm flipV="1">
            <a:off x="4308767" y="5046592"/>
            <a:ext cx="1018156" cy="862"/>
          </a:xfrm>
          <a:prstGeom prst="straightConnector1">
            <a:avLst/>
          </a:prstGeom>
          <a:ln w="19050"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34" name="Rectangle 33">
            <a:extLst>
              <a:ext uri="{FF2B5EF4-FFF2-40B4-BE49-F238E27FC236}">
                <a16:creationId xmlns:a16="http://schemas.microsoft.com/office/drawing/2014/main" id="{ADADC681-92E8-51DD-E66B-0F4F85189D8B}"/>
              </a:ext>
            </a:extLst>
          </p:cNvPr>
          <p:cNvSpPr/>
          <p:nvPr/>
        </p:nvSpPr>
        <p:spPr>
          <a:xfrm>
            <a:off x="10172710" y="2820909"/>
            <a:ext cx="1627906" cy="14859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err="1"/>
              <a:t>GATech</a:t>
            </a:r>
            <a:r>
              <a:rPr lang="en-US" dirty="0"/>
              <a:t> cluster</a:t>
            </a:r>
          </a:p>
        </p:txBody>
      </p:sp>
      <p:sp>
        <p:nvSpPr>
          <p:cNvPr id="36" name="Rectangle 35">
            <a:extLst>
              <a:ext uri="{FF2B5EF4-FFF2-40B4-BE49-F238E27FC236}">
                <a16:creationId xmlns:a16="http://schemas.microsoft.com/office/drawing/2014/main" id="{0F330328-ABD8-31C5-94FD-654424683553}"/>
              </a:ext>
            </a:extLst>
          </p:cNvPr>
          <p:cNvSpPr/>
          <p:nvPr/>
        </p:nvSpPr>
        <p:spPr>
          <a:xfrm>
            <a:off x="10172711" y="4509432"/>
            <a:ext cx="1627906" cy="10760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Grafana frontend</a:t>
            </a:r>
          </a:p>
        </p:txBody>
      </p:sp>
      <p:cxnSp>
        <p:nvCxnSpPr>
          <p:cNvPr id="38" name="Straight Arrow Connector 37">
            <a:extLst>
              <a:ext uri="{FF2B5EF4-FFF2-40B4-BE49-F238E27FC236}">
                <a16:creationId xmlns:a16="http://schemas.microsoft.com/office/drawing/2014/main" id="{5475FD4F-AB56-EED3-D404-D34BFCC3F72E}"/>
              </a:ext>
            </a:extLst>
          </p:cNvPr>
          <p:cNvCxnSpPr>
            <a:cxnSpLocks/>
            <a:stCxn id="23" idx="3"/>
            <a:endCxn id="36" idx="1"/>
          </p:cNvCxnSpPr>
          <p:nvPr/>
        </p:nvCxnSpPr>
        <p:spPr>
          <a:xfrm>
            <a:off x="6663890" y="5046592"/>
            <a:ext cx="3508821" cy="862"/>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1" name="Rectangle 40">
            <a:extLst>
              <a:ext uri="{FF2B5EF4-FFF2-40B4-BE49-F238E27FC236}">
                <a16:creationId xmlns:a16="http://schemas.microsoft.com/office/drawing/2014/main" id="{A3387A3F-6120-FB51-F7A9-39E7AF7050AB}"/>
              </a:ext>
            </a:extLst>
          </p:cNvPr>
          <p:cNvSpPr/>
          <p:nvPr/>
        </p:nvSpPr>
        <p:spPr>
          <a:xfrm>
            <a:off x="10461922" y="3484344"/>
            <a:ext cx="1049482" cy="71697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t>pyNab</a:t>
            </a:r>
            <a:r>
              <a:rPr lang="en-US" dirty="0"/>
              <a:t> analysis</a:t>
            </a:r>
          </a:p>
        </p:txBody>
      </p:sp>
      <p:cxnSp>
        <p:nvCxnSpPr>
          <p:cNvPr id="42" name="Straight Arrow Connector 41">
            <a:extLst>
              <a:ext uri="{FF2B5EF4-FFF2-40B4-BE49-F238E27FC236}">
                <a16:creationId xmlns:a16="http://schemas.microsoft.com/office/drawing/2014/main" id="{1ABE40A5-4329-E5A7-81C0-7E3286BA1C8A}"/>
              </a:ext>
            </a:extLst>
          </p:cNvPr>
          <p:cNvCxnSpPr>
            <a:cxnSpLocks/>
            <a:stCxn id="68" idx="3"/>
            <a:endCxn id="41" idx="1"/>
          </p:cNvCxnSpPr>
          <p:nvPr/>
        </p:nvCxnSpPr>
        <p:spPr>
          <a:xfrm>
            <a:off x="9015841" y="3842831"/>
            <a:ext cx="1446081" cy="0"/>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5" name="TextBox 44">
            <a:extLst>
              <a:ext uri="{FF2B5EF4-FFF2-40B4-BE49-F238E27FC236}">
                <a16:creationId xmlns:a16="http://schemas.microsoft.com/office/drawing/2014/main" id="{1F8B5B12-6A48-2EA6-00F4-490686A96276}"/>
              </a:ext>
            </a:extLst>
          </p:cNvPr>
          <p:cNvSpPr txBox="1"/>
          <p:nvPr/>
        </p:nvSpPr>
        <p:spPr>
          <a:xfrm>
            <a:off x="9223254" y="3454527"/>
            <a:ext cx="904415" cy="369332"/>
          </a:xfrm>
          <a:prstGeom prst="rect">
            <a:avLst/>
          </a:prstGeom>
          <a:noFill/>
        </p:spPr>
        <p:txBody>
          <a:bodyPr wrap="none" rtlCol="0">
            <a:spAutoFit/>
          </a:bodyPr>
          <a:lstStyle/>
          <a:p>
            <a:r>
              <a:rPr lang="en-US" dirty="0"/>
              <a:t>Globus</a:t>
            </a:r>
          </a:p>
        </p:txBody>
      </p:sp>
      <p:sp>
        <p:nvSpPr>
          <p:cNvPr id="49" name="Rectangle 48">
            <a:extLst>
              <a:ext uri="{FF2B5EF4-FFF2-40B4-BE49-F238E27FC236}">
                <a16:creationId xmlns:a16="http://schemas.microsoft.com/office/drawing/2014/main" id="{EC34EF50-6578-E97F-30A6-8F93A1975A32}"/>
              </a:ext>
            </a:extLst>
          </p:cNvPr>
          <p:cNvSpPr/>
          <p:nvPr/>
        </p:nvSpPr>
        <p:spPr>
          <a:xfrm>
            <a:off x="10172710" y="1215371"/>
            <a:ext cx="1627906" cy="14859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err="1"/>
              <a:t>OURRstore</a:t>
            </a:r>
            <a:endParaRPr lang="en-US" dirty="0"/>
          </a:p>
        </p:txBody>
      </p:sp>
      <p:sp>
        <p:nvSpPr>
          <p:cNvPr id="50" name="Rectangle 49">
            <a:extLst>
              <a:ext uri="{FF2B5EF4-FFF2-40B4-BE49-F238E27FC236}">
                <a16:creationId xmlns:a16="http://schemas.microsoft.com/office/drawing/2014/main" id="{E8720236-A1C9-750B-E501-FD161766F4A6}"/>
              </a:ext>
            </a:extLst>
          </p:cNvPr>
          <p:cNvSpPr/>
          <p:nvPr/>
        </p:nvSpPr>
        <p:spPr>
          <a:xfrm>
            <a:off x="10461922" y="1878806"/>
            <a:ext cx="1049482" cy="71697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Tape archive</a:t>
            </a:r>
          </a:p>
        </p:txBody>
      </p:sp>
      <p:cxnSp>
        <p:nvCxnSpPr>
          <p:cNvPr id="56" name="Connector: Elbow 55">
            <a:extLst>
              <a:ext uri="{FF2B5EF4-FFF2-40B4-BE49-F238E27FC236}">
                <a16:creationId xmlns:a16="http://schemas.microsoft.com/office/drawing/2014/main" id="{3F99450D-F50C-9817-B6F5-D91989476094}"/>
              </a:ext>
            </a:extLst>
          </p:cNvPr>
          <p:cNvCxnSpPr>
            <a:cxnSpLocks/>
          </p:cNvCxnSpPr>
          <p:nvPr/>
        </p:nvCxnSpPr>
        <p:spPr>
          <a:xfrm>
            <a:off x="6634954" y="4284172"/>
            <a:ext cx="3534279" cy="509426"/>
          </a:xfrm>
          <a:prstGeom prst="bentConnector3">
            <a:avLst>
              <a:gd name="adj1" fmla="val 17941"/>
            </a:avLst>
          </a:prstGeom>
          <a:ln w="19050">
            <a:solidFill>
              <a:srgbClr val="7DBA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932709A0-8812-9C5A-25EB-CE65211B7AE7}"/>
              </a:ext>
            </a:extLst>
          </p:cNvPr>
          <p:cNvSpPr txBox="1"/>
          <p:nvPr/>
        </p:nvSpPr>
        <p:spPr>
          <a:xfrm>
            <a:off x="7821753" y="4443250"/>
            <a:ext cx="1702967" cy="369332"/>
          </a:xfrm>
          <a:prstGeom prst="rect">
            <a:avLst/>
          </a:prstGeom>
          <a:noFill/>
        </p:spPr>
        <p:txBody>
          <a:bodyPr wrap="none" rtlCol="0">
            <a:spAutoFit/>
          </a:bodyPr>
          <a:lstStyle/>
          <a:p>
            <a:r>
              <a:rPr lang="en-US" dirty="0"/>
              <a:t>Online analysis</a:t>
            </a:r>
          </a:p>
        </p:txBody>
      </p:sp>
      <p:sp>
        <p:nvSpPr>
          <p:cNvPr id="67" name="Rectangle 66">
            <a:extLst>
              <a:ext uri="{FF2B5EF4-FFF2-40B4-BE49-F238E27FC236}">
                <a16:creationId xmlns:a16="http://schemas.microsoft.com/office/drawing/2014/main" id="{47CC76E1-4F36-10E8-013D-C15234DC6F5A}"/>
              </a:ext>
            </a:extLst>
          </p:cNvPr>
          <p:cNvSpPr/>
          <p:nvPr/>
        </p:nvSpPr>
        <p:spPr>
          <a:xfrm>
            <a:off x="7673684" y="1544831"/>
            <a:ext cx="1570758" cy="27619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t>ORNL Physics cluster</a:t>
            </a:r>
          </a:p>
        </p:txBody>
      </p:sp>
      <p:sp>
        <p:nvSpPr>
          <p:cNvPr id="68" name="Rectangle 67">
            <a:extLst>
              <a:ext uri="{FF2B5EF4-FFF2-40B4-BE49-F238E27FC236}">
                <a16:creationId xmlns:a16="http://schemas.microsoft.com/office/drawing/2014/main" id="{0F140D88-F542-36B2-8BB5-EFBAD94BD64D}"/>
              </a:ext>
            </a:extLst>
          </p:cNvPr>
          <p:cNvSpPr/>
          <p:nvPr/>
        </p:nvSpPr>
        <p:spPr>
          <a:xfrm>
            <a:off x="7966359" y="3484344"/>
            <a:ext cx="1049482" cy="71697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Blinded data</a:t>
            </a:r>
          </a:p>
        </p:txBody>
      </p:sp>
      <p:cxnSp>
        <p:nvCxnSpPr>
          <p:cNvPr id="52" name="Connector: Elbow 51">
            <a:extLst>
              <a:ext uri="{FF2B5EF4-FFF2-40B4-BE49-F238E27FC236}">
                <a16:creationId xmlns:a16="http://schemas.microsoft.com/office/drawing/2014/main" id="{4D70B956-3F9B-A57C-08B1-7046F9712046}"/>
              </a:ext>
            </a:extLst>
          </p:cNvPr>
          <p:cNvCxnSpPr>
            <a:cxnSpLocks/>
            <a:stCxn id="68" idx="3"/>
            <a:endCxn id="50" idx="1"/>
          </p:cNvCxnSpPr>
          <p:nvPr/>
        </p:nvCxnSpPr>
        <p:spPr>
          <a:xfrm flipV="1">
            <a:off x="9015841" y="2237293"/>
            <a:ext cx="1446081" cy="1605538"/>
          </a:xfrm>
          <a:prstGeom prst="bentConnector3">
            <a:avLst>
              <a:gd name="adj1" fmla="val 73712"/>
            </a:avLst>
          </a:prstGeom>
          <a:ln w="19050">
            <a:solidFill>
              <a:srgbClr val="7DBA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9F42D1AD-CDBE-1E11-E947-0B11EAEA2F32}"/>
              </a:ext>
            </a:extLst>
          </p:cNvPr>
          <p:cNvCxnSpPr>
            <a:cxnSpLocks/>
            <a:endCxn id="68" idx="1"/>
          </p:cNvCxnSpPr>
          <p:nvPr/>
        </p:nvCxnSpPr>
        <p:spPr>
          <a:xfrm>
            <a:off x="6634954" y="3842831"/>
            <a:ext cx="1331405" cy="0"/>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3" name="Rectangle 82">
            <a:extLst>
              <a:ext uri="{FF2B5EF4-FFF2-40B4-BE49-F238E27FC236}">
                <a16:creationId xmlns:a16="http://schemas.microsoft.com/office/drawing/2014/main" id="{56D7C9DA-B466-031A-80D9-3F610A9B6EA1}"/>
              </a:ext>
            </a:extLst>
          </p:cNvPr>
          <p:cNvSpPr/>
          <p:nvPr/>
        </p:nvSpPr>
        <p:spPr>
          <a:xfrm>
            <a:off x="7966359" y="2280585"/>
            <a:ext cx="1049482" cy="95076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Un-blinded data</a:t>
            </a:r>
          </a:p>
        </p:txBody>
      </p:sp>
      <p:cxnSp>
        <p:nvCxnSpPr>
          <p:cNvPr id="84" name="Connector: Elbow 83">
            <a:extLst>
              <a:ext uri="{FF2B5EF4-FFF2-40B4-BE49-F238E27FC236}">
                <a16:creationId xmlns:a16="http://schemas.microsoft.com/office/drawing/2014/main" id="{5135058F-8066-9604-B8CD-A14D2FB9DDE1}"/>
              </a:ext>
            </a:extLst>
          </p:cNvPr>
          <p:cNvCxnSpPr>
            <a:cxnSpLocks/>
            <a:endCxn id="83" idx="1"/>
          </p:cNvCxnSpPr>
          <p:nvPr/>
        </p:nvCxnSpPr>
        <p:spPr>
          <a:xfrm flipV="1">
            <a:off x="6634954" y="2755968"/>
            <a:ext cx="1331405" cy="1086861"/>
          </a:xfrm>
          <a:prstGeom prst="bentConnector3">
            <a:avLst>
              <a:gd name="adj1" fmla="val 71649"/>
            </a:avLst>
          </a:prstGeom>
          <a:ln w="19050">
            <a:solidFill>
              <a:srgbClr val="7DBA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6B1F167-993B-848A-1304-5195183AEEAF}"/>
              </a:ext>
            </a:extLst>
          </p:cNvPr>
          <p:cNvSpPr txBox="1"/>
          <p:nvPr/>
        </p:nvSpPr>
        <p:spPr>
          <a:xfrm>
            <a:off x="6762856" y="3224126"/>
            <a:ext cx="905825" cy="646331"/>
          </a:xfrm>
          <a:prstGeom prst="rect">
            <a:avLst/>
          </a:prstGeom>
          <a:noFill/>
        </p:spPr>
        <p:txBody>
          <a:bodyPr wrap="none" rtlCol="0">
            <a:spAutoFit/>
          </a:bodyPr>
          <a:lstStyle/>
          <a:p>
            <a:r>
              <a:rPr lang="en-US" dirty="0"/>
              <a:t>2x</a:t>
            </a:r>
            <a:br>
              <a:rPr lang="en-US" dirty="0"/>
            </a:br>
            <a:r>
              <a:rPr lang="en-US" dirty="0"/>
              <a:t>10Gb/s</a:t>
            </a:r>
          </a:p>
        </p:txBody>
      </p:sp>
    </p:spTree>
    <p:extLst>
      <p:ext uri="{BB962C8B-B14F-4D97-AF65-F5344CB8AC3E}">
        <p14:creationId xmlns:p14="http://schemas.microsoft.com/office/powerpoint/2010/main" val="293689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B209F-A6AC-3DAA-DC04-A63638654B5A}"/>
              </a:ext>
            </a:extLst>
          </p:cNvPr>
          <p:cNvSpPr>
            <a:spLocks noGrp="1"/>
          </p:cNvSpPr>
          <p:nvPr>
            <p:ph type="title"/>
          </p:nvPr>
        </p:nvSpPr>
        <p:spPr/>
        <p:txBody>
          <a:bodyPr/>
          <a:lstStyle/>
          <a:p>
            <a:r>
              <a:rPr lang="en-US" dirty="0"/>
              <a:t>Possible issues and suggestions for data infrastructure</a:t>
            </a:r>
          </a:p>
        </p:txBody>
      </p:sp>
      <p:sp>
        <p:nvSpPr>
          <p:cNvPr id="3" name="Content Placeholder 2">
            <a:extLst>
              <a:ext uri="{FF2B5EF4-FFF2-40B4-BE49-F238E27FC236}">
                <a16:creationId xmlns:a16="http://schemas.microsoft.com/office/drawing/2014/main" id="{83D5735B-3522-7474-82AD-BAAA8384EF25}"/>
              </a:ext>
            </a:extLst>
          </p:cNvPr>
          <p:cNvSpPr>
            <a:spLocks noGrp="1"/>
          </p:cNvSpPr>
          <p:nvPr>
            <p:ph idx="1"/>
          </p:nvPr>
        </p:nvSpPr>
        <p:spPr>
          <a:xfrm>
            <a:off x="349784" y="1421296"/>
            <a:ext cx="11492432" cy="4843845"/>
          </a:xfrm>
        </p:spPr>
        <p:txBody>
          <a:bodyPr/>
          <a:lstStyle/>
          <a:p>
            <a:pPr marL="285750" indent="-285750">
              <a:lnSpc>
                <a:spcPct val="100000"/>
              </a:lnSpc>
              <a:spcBef>
                <a:spcPts val="60"/>
              </a:spcBef>
              <a:buFont typeface="Arial" panose="020B0604020202020204" pitchFamily="34" charset="0"/>
              <a:buChar char="•"/>
            </a:pPr>
            <a:r>
              <a:rPr lang="en-US" sz="2000" b="1" dirty="0"/>
              <a:t>No integration of slow-controls data with fast-DAQ data</a:t>
            </a:r>
          </a:p>
          <a:p>
            <a:pPr marL="971550" lvl="1" indent="-285750">
              <a:lnSpc>
                <a:spcPct val="100000"/>
              </a:lnSpc>
              <a:spcBef>
                <a:spcPts val="60"/>
              </a:spcBef>
            </a:pPr>
            <a:r>
              <a:rPr lang="en-US" sz="2000" dirty="0"/>
              <a:t>Currently: access to slow-controls data via Grafana web interface</a:t>
            </a:r>
          </a:p>
          <a:p>
            <a:pPr marL="971550" lvl="1" indent="-285750">
              <a:lnSpc>
                <a:spcPct val="100000"/>
              </a:lnSpc>
              <a:spcBef>
                <a:spcPts val="60"/>
              </a:spcBef>
            </a:pPr>
            <a:r>
              <a:rPr lang="en-US" sz="2000" dirty="0"/>
              <a:t>Maintain copy of PostgreSQL database on </a:t>
            </a:r>
            <a:r>
              <a:rPr lang="en-US" sz="2000" dirty="0" err="1"/>
              <a:t>GATech</a:t>
            </a:r>
            <a:r>
              <a:rPr lang="en-US" sz="2000" dirty="0"/>
              <a:t> cluster?</a:t>
            </a:r>
          </a:p>
          <a:p>
            <a:pPr marL="971550" lvl="1" indent="-285750">
              <a:lnSpc>
                <a:spcPct val="100000"/>
              </a:lnSpc>
              <a:spcBef>
                <a:spcPts val="60"/>
              </a:spcBef>
            </a:pPr>
            <a:r>
              <a:rPr lang="en-US" sz="2000" dirty="0"/>
              <a:t>Provide per-run slow-controls data as HDF5 file?</a:t>
            </a:r>
          </a:p>
          <a:p>
            <a:pPr marL="285750" indent="-285750">
              <a:lnSpc>
                <a:spcPct val="100000"/>
              </a:lnSpc>
              <a:spcBef>
                <a:spcPts val="60"/>
              </a:spcBef>
              <a:buFont typeface="Arial" panose="020B0604020202020204" pitchFamily="34" charset="0"/>
              <a:buChar char="•"/>
            </a:pPr>
            <a:r>
              <a:rPr lang="en-US" sz="2000" b="1" dirty="0"/>
              <a:t>Blinding sufficient?</a:t>
            </a:r>
          </a:p>
          <a:p>
            <a:pPr marL="971550" lvl="1" indent="-285750">
              <a:lnSpc>
                <a:spcPct val="100000"/>
              </a:lnSpc>
              <a:spcBef>
                <a:spcPts val="60"/>
              </a:spcBef>
            </a:pPr>
            <a:r>
              <a:rPr lang="en-US" sz="2000" dirty="0"/>
              <a:t>90% of coincidences and related triggers removed from data taken with shutter open</a:t>
            </a:r>
          </a:p>
          <a:p>
            <a:pPr marL="285750" indent="-285750">
              <a:lnSpc>
                <a:spcPct val="100000"/>
              </a:lnSpc>
              <a:spcBef>
                <a:spcPts val="60"/>
              </a:spcBef>
              <a:buFont typeface="Arial" panose="020B0604020202020204" pitchFamily="34" charset="0"/>
              <a:buChar char="•"/>
            </a:pPr>
            <a:r>
              <a:rPr lang="en-US" sz="2000" b="1" dirty="0"/>
              <a:t>What are good metrics to monitor health of detectors/DAQ/data in online analysis?</a:t>
            </a:r>
          </a:p>
          <a:p>
            <a:pPr marL="971550" lvl="1" indent="-285750">
              <a:lnSpc>
                <a:spcPct val="100000"/>
              </a:lnSpc>
              <a:spcBef>
                <a:spcPts val="60"/>
              </a:spcBef>
            </a:pPr>
            <a:r>
              <a:rPr lang="en-US" sz="2000" dirty="0"/>
              <a:t>Dropped waveforms/triggers?</a:t>
            </a:r>
          </a:p>
          <a:p>
            <a:pPr marL="971550" lvl="1" indent="-285750">
              <a:lnSpc>
                <a:spcPct val="100000"/>
              </a:lnSpc>
              <a:spcBef>
                <a:spcPts val="60"/>
              </a:spcBef>
            </a:pPr>
            <a:r>
              <a:rPr lang="en-US" sz="2000" dirty="0"/>
              <a:t>Per-pixel pulser amplitude above threshold, amplitude drift, rise time?</a:t>
            </a:r>
          </a:p>
          <a:p>
            <a:pPr marL="971550" lvl="1" indent="-285750">
              <a:lnSpc>
                <a:spcPct val="100000"/>
              </a:lnSpc>
              <a:spcBef>
                <a:spcPts val="60"/>
              </a:spcBef>
            </a:pPr>
            <a:r>
              <a:rPr lang="en-US" sz="2000" dirty="0"/>
              <a:t>Chassis synchronization</a:t>
            </a:r>
          </a:p>
          <a:p>
            <a:pPr marL="285750" indent="-285750">
              <a:lnSpc>
                <a:spcPct val="100000"/>
              </a:lnSpc>
              <a:spcBef>
                <a:spcPts val="60"/>
              </a:spcBef>
              <a:buFont typeface="Arial" panose="020B0604020202020204" pitchFamily="34" charset="0"/>
              <a:buChar char="•"/>
            </a:pPr>
            <a:r>
              <a:rPr lang="en-US" sz="2000" b="1" dirty="0" err="1"/>
              <a:t>pyNab</a:t>
            </a:r>
            <a:r>
              <a:rPr lang="en-US" sz="2000" b="1" dirty="0"/>
              <a:t> not maintained</a:t>
            </a:r>
          </a:p>
          <a:p>
            <a:pPr marL="285750" indent="-285750">
              <a:lnSpc>
                <a:spcPct val="100000"/>
              </a:lnSpc>
              <a:spcBef>
                <a:spcPts val="60"/>
              </a:spcBef>
              <a:buFont typeface="Arial" panose="020B0604020202020204" pitchFamily="34" charset="0"/>
              <a:buChar char="•"/>
            </a:pPr>
            <a:r>
              <a:rPr lang="en-US" sz="2000" b="1" dirty="0"/>
              <a:t>No consistent waveform filtering</a:t>
            </a:r>
          </a:p>
          <a:p>
            <a:pPr marL="971550" lvl="1" indent="-285750">
              <a:lnSpc>
                <a:spcPct val="100000"/>
              </a:lnSpc>
              <a:spcBef>
                <a:spcPts val="60"/>
              </a:spcBef>
            </a:pPr>
            <a:r>
              <a:rPr lang="en-US" sz="2000" dirty="0"/>
              <a:t>Centralized (automated?) processing of waveforms with various filters?</a:t>
            </a:r>
          </a:p>
          <a:p>
            <a:pPr marL="971550" lvl="1" indent="-285750">
              <a:lnSpc>
                <a:spcPct val="100000"/>
              </a:lnSpc>
              <a:spcBef>
                <a:spcPts val="60"/>
              </a:spcBef>
            </a:pPr>
            <a:r>
              <a:rPr lang="en-US" sz="2000" dirty="0"/>
              <a:t>Primarily provide results on </a:t>
            </a:r>
            <a:r>
              <a:rPr lang="en-US" sz="2000" dirty="0" err="1"/>
              <a:t>GATech</a:t>
            </a:r>
            <a:r>
              <a:rPr lang="en-US" sz="2000" dirty="0"/>
              <a:t>? (and save lots of storage)</a:t>
            </a:r>
          </a:p>
        </p:txBody>
      </p:sp>
    </p:spTree>
    <p:extLst>
      <p:ext uri="{BB962C8B-B14F-4D97-AF65-F5344CB8AC3E}">
        <p14:creationId xmlns:p14="http://schemas.microsoft.com/office/powerpoint/2010/main" val="2350883287"/>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SNS" id="{CFF843FA-ECAE-4C45-A6C6-854322A589F6}" vid="{3D614080-FF06-5C4B-BCAA-EA2BD79072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ORNL-Presentation-16x9-SNS</Template>
  <TotalTime>455</TotalTime>
  <Words>777</Words>
  <Application>Microsoft Office PowerPoint</Application>
  <PresentationFormat>Widescreen</PresentationFormat>
  <Paragraphs>103</Paragraphs>
  <Slides>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Aptos</vt:lpstr>
      <vt:lpstr>Aptos Light</vt:lpstr>
      <vt:lpstr>Arial</vt:lpstr>
      <vt:lpstr>ORNL Presentation</vt:lpstr>
      <vt:lpstr>2025 Data Run Overview and Analysis Infrastructure</vt:lpstr>
      <vt:lpstr>2025 systematics data overview</vt:lpstr>
      <vt:lpstr>Data infrastructure</vt:lpstr>
      <vt:lpstr>Possible issues and suggestions for data infrastructure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Schreyer, Wolfgang</dc:creator>
  <cp:keywords/>
  <dc:description/>
  <cp:lastModifiedBy>Schreyer, Wolfgang</cp:lastModifiedBy>
  <cp:revision>1</cp:revision>
  <dcterms:created xsi:type="dcterms:W3CDTF">2025-12-15T14:11:25Z</dcterms:created>
  <dcterms:modified xsi:type="dcterms:W3CDTF">2025-12-15T22:54:16Z</dcterms:modified>
  <cp:category/>
</cp:coreProperties>
</file>