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596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14ec6b32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14ec6b32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14ec6b32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14ec6b32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b14ec6b32b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b14ec6b32b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b14ec6b32b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b14ec6b32b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98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pNAB Workshop, discussion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6155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Assembly: Stefan Baessler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B80890-6C2A-7DC1-2BBE-B1AA075CAABF}"/>
              </a:ext>
            </a:extLst>
          </p:cNvPr>
          <p:cNvSpPr txBox="1"/>
          <p:nvPr/>
        </p:nvSpPr>
        <p:spPr>
          <a:xfrm>
            <a:off x="508001" y="4274457"/>
            <a:ext cx="817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not a summary. I am not summarizing the summaries of the speakers. But I am adding a few things not covered, and I am  trying to entice a general discussion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What?</a:t>
            </a:r>
            <a:endParaRPr dirty="0"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925" y="1157700"/>
            <a:ext cx="6835476" cy="3985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Why?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138000" cy="78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Main motivation is the test of the CKM Unitarity</a:t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281" b="10524"/>
          <a:stretch>
            <a:fillRect/>
          </a:stretch>
        </p:blipFill>
        <p:spPr>
          <a:xfrm>
            <a:off x="3815200" y="370113"/>
            <a:ext cx="4153279" cy="448491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2085175"/>
            <a:ext cx="3118184" cy="2905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Where are we? Status of pNAB proposal</a:t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56400" y="1135100"/>
            <a:ext cx="6740820" cy="377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How?  The SSPV polarizer</a:t>
            </a:r>
            <a:endParaRPr dirty="0"/>
          </a:p>
        </p:txBody>
      </p:sp>
      <p:pic>
        <p:nvPicPr>
          <p:cNvPr id="81" name="Google Shape;81;p17"/>
          <p:cNvPicPr preferRelativeResize="0"/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39522" y="1060625"/>
            <a:ext cx="5537200" cy="25163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5D27EEC-8820-2282-C95F-4664813989B9}"/>
              </a:ext>
            </a:extLst>
          </p:cNvPr>
          <p:cNvSpPr txBox="1"/>
          <p:nvPr/>
        </p:nvSpPr>
        <p:spPr>
          <a:xfrm>
            <a:off x="4730493" y="4773707"/>
            <a:ext cx="12474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 Pioquinto, UVa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899FBC-378E-C4DF-E342-E975FD09BF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4543" y="1060625"/>
            <a:ext cx="3494314" cy="184422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469462-5CF0-9EAF-754E-D65F7CF58F45}"/>
              </a:ext>
            </a:extLst>
          </p:cNvPr>
          <p:cNvSpPr txBox="1"/>
          <p:nvPr/>
        </p:nvSpPr>
        <p:spPr>
          <a:xfrm>
            <a:off x="7787686" y="2995707"/>
            <a:ext cx="9989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 Ramsey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84D6DAA-95D9-80A9-8CDD-108CD8384E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6473" y="3609650"/>
            <a:ext cx="4090842" cy="130255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FB804-E81A-E0EE-7882-6308140A0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564705"/>
            <a:ext cx="8520600" cy="1458831"/>
          </a:xfrm>
        </p:spPr>
        <p:txBody>
          <a:bodyPr/>
          <a:lstStyle/>
          <a:p>
            <a:r>
              <a:rPr lang="en-US" dirty="0"/>
              <a:t>SF</a:t>
            </a:r>
          </a:p>
          <a:p>
            <a:r>
              <a:rPr lang="en-US" dirty="0"/>
              <a:t>Polarization monitor</a:t>
            </a:r>
          </a:p>
          <a:p>
            <a:r>
              <a:rPr lang="en-US" dirty="0"/>
              <a:t>Stern-Gerlach effect -&gt; Position-dependent polarization</a:t>
            </a:r>
          </a:p>
          <a:p>
            <a:r>
              <a:rPr lang="en-US" dirty="0"/>
              <a:t>Actual uncertainty budget for polarimetry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E1ABA9E-1DD0-FE9A-395F-C849E3EF8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445025"/>
            <a:ext cx="8520600" cy="1046410"/>
          </a:xfrm>
        </p:spPr>
        <p:txBody>
          <a:bodyPr/>
          <a:lstStyle/>
          <a:p>
            <a:r>
              <a:rPr lang="en-US" dirty="0"/>
              <a:t>How: Other things to worry about concerning beam polarization</a:t>
            </a:r>
          </a:p>
        </p:txBody>
      </p:sp>
    </p:spTree>
    <p:extLst>
      <p:ext uri="{BB962C8B-B14F-4D97-AF65-F5344CB8AC3E}">
        <p14:creationId xmlns:p14="http://schemas.microsoft.com/office/powerpoint/2010/main" val="3763998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5AE99-58B1-F27D-9DFF-560174B8F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2A5CE13-68EF-6FC8-95D3-4F2646B2FC9A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311700" y="1564705"/>
                <a:ext cx="8520600" cy="2662237"/>
              </a:xfrm>
            </p:spPr>
            <p:txBody>
              <a:bodyPr/>
              <a:lstStyle/>
              <a:p>
                <a:r>
                  <a:rPr lang="en-US" dirty="0"/>
                  <a:t>Beam time request: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∼3</m:t>
                    </m:r>
                  </m:oMath>
                </a14:m>
                <a:r>
                  <a:rPr lang="en-US" dirty="0"/>
                  <a:t> years</a:t>
                </a:r>
              </a:p>
              <a:p>
                <a:r>
                  <a:rPr lang="en-US" dirty="0"/>
                  <a:t>Need to consider miss-attribution of electron to detector due to missed backscattering </a:t>
                </a:r>
              </a:p>
              <a:p>
                <a:r>
                  <a:rPr lang="en-US" dirty="0"/>
                  <a:t>Need to consider proton trigger efficiency</a:t>
                </a:r>
              </a:p>
              <a:p>
                <a:pPr marL="571500" lvl="1" indent="0">
                  <a:buNone/>
                </a:pPr>
                <a:r>
                  <a:rPr lang="en-US" dirty="0"/>
                  <a:t>NB: Lot’s of other detector-related effects listed in Leah’s talk</a:t>
                </a:r>
              </a:p>
              <a:p>
                <a:pPr marL="400050" indent="-285750"/>
                <a:r>
                  <a:rPr lang="en-US" dirty="0"/>
                  <a:t>Need to resolve background estimate for </a:t>
                </a:r>
                <a:r>
                  <a:rPr lang="en-US" dirty="0" err="1"/>
                  <a:t>pNAB</a:t>
                </a:r>
                <a:r>
                  <a:rPr lang="en-US" dirty="0"/>
                  <a:t>-A</a:t>
                </a:r>
              </a:p>
              <a:p>
                <a:pPr marL="400050" indent="-285750"/>
                <a:r>
                  <a:rPr lang="en-US" dirty="0"/>
                  <a:t>Should discuss whether we need waveforms for </a:t>
                </a:r>
                <a:r>
                  <a:rPr lang="en-US" dirty="0" err="1"/>
                  <a:t>pNAB</a:t>
                </a:r>
                <a:r>
                  <a:rPr lang="en-US" dirty="0"/>
                  <a:t>-A</a:t>
                </a:r>
              </a:p>
              <a:p>
                <a:pPr marL="400050" indent="-285750"/>
                <a:endParaRPr lang="en-US" dirty="0"/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2A5CE13-68EF-6FC8-95D3-4F2646B2FC9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11700" y="1564705"/>
                <a:ext cx="8520600" cy="266223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5">
            <a:extLst>
              <a:ext uri="{FF2B5EF4-FFF2-40B4-BE49-F238E27FC236}">
                <a16:creationId xmlns:a16="http://schemas.microsoft.com/office/drawing/2014/main" id="{3B1C9C2D-4D8F-E8B2-8589-31A50613D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445025"/>
            <a:ext cx="8520600" cy="1046410"/>
          </a:xfrm>
        </p:spPr>
        <p:txBody>
          <a:bodyPr/>
          <a:lstStyle/>
          <a:p>
            <a:r>
              <a:rPr lang="en-US" dirty="0"/>
              <a:t>How: Other things to worry about NOT concerning beam polarization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68EEE9-A087-5AAE-1217-49F476D03C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9959" y="3426639"/>
            <a:ext cx="577012" cy="50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542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85871-1553-3D9D-82AA-14CCCA743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445025"/>
            <a:ext cx="8520600" cy="615523"/>
          </a:xfrm>
        </p:spPr>
        <p:txBody>
          <a:bodyPr/>
          <a:lstStyle/>
          <a:p>
            <a:r>
              <a:rPr lang="en-US" dirty="0" err="1"/>
              <a:t>NabNU</a:t>
            </a:r>
            <a:r>
              <a:rPr lang="en-US" dirty="0"/>
              <a:t> / </a:t>
            </a:r>
            <a:r>
              <a:rPr lang="en-US" dirty="0" err="1"/>
              <a:t>pNAB</a:t>
            </a:r>
            <a:r>
              <a:rPr lang="en-US" dirty="0"/>
              <a:t>-C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F48663F4-935D-A64C-EE97-7E972A4ADEDC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311700" y="1152475"/>
                <a:ext cx="8520600" cy="2520660"/>
              </a:xfrm>
            </p:spPr>
            <p:txBody>
              <a:bodyPr/>
              <a:lstStyle/>
              <a:p>
                <a:r>
                  <a:rPr lang="en-US" dirty="0"/>
                  <a:t>We need to finalize proposal soon</a:t>
                </a:r>
              </a:p>
              <a:p>
                <a:r>
                  <a:rPr lang="en-US" dirty="0" err="1"/>
                  <a:t>Nabnu</a:t>
                </a:r>
                <a:r>
                  <a:rPr lang="en-US" dirty="0"/>
                  <a:t> is not part of proposal, we are not far enough in its analysis</a:t>
                </a:r>
              </a:p>
              <a:p>
                <a:r>
                  <a:rPr lang="en-US" dirty="0"/>
                  <a:t>But: Collaboration should agree on name.</a:t>
                </a:r>
              </a:p>
              <a:p>
                <a:pPr lvl="1"/>
                <a:r>
                  <a:rPr lang="en-US" dirty="0" err="1"/>
                  <a:t>pNab</a:t>
                </a:r>
                <a:r>
                  <a:rPr lang="en-US" dirty="0"/>
                  <a:t>-C was discussed briefly as proton asymmetry in past proposal.</a:t>
                </a:r>
              </a:p>
              <a:p>
                <a:pPr lvl="1"/>
                <a:r>
                  <a:rPr lang="en-US" dirty="0" err="1"/>
                  <a:t>Nabnu</a:t>
                </a:r>
                <a:r>
                  <a:rPr lang="en-US" dirty="0"/>
                  <a:t> looks at the whole Dalitz plot, setting it apart from other proposals. Sensitivity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𝜈</m:t>
                        </m:r>
                      </m:sub>
                    </m:sSub>
                  </m:oMath>
                </a14:m>
                <a:r>
                  <a:rPr lang="en-US" dirty="0"/>
                  <a:t> is considerably larger.</a:t>
                </a:r>
              </a:p>
              <a:p>
                <a:pPr marL="596900" lvl="1" indent="0">
                  <a:buNone/>
                </a:pPr>
                <a:r>
                  <a:rPr lang="en-US" dirty="0"/>
                  <a:t>I suggest we use the new name going forward.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F48663F4-935D-A64C-EE97-7E972A4ADE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11700" y="1152475"/>
                <a:ext cx="8520600" cy="252066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87376C9D-AE6A-497A-395F-9FEC0E2CC92D}"/>
              </a:ext>
            </a:extLst>
          </p:cNvPr>
          <p:cNvSpPr txBox="1"/>
          <p:nvPr/>
        </p:nvSpPr>
        <p:spPr>
          <a:xfrm>
            <a:off x="224973" y="451380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en-US" sz="1800" dirty="0"/>
              <a:t>Thank you for lively discussion! Lunch!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5CE8F6-0F01-5D6E-E532-803DF2456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345655"/>
            <a:ext cx="2000529" cy="149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64924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244</Words>
  <Application>Microsoft Office PowerPoint</Application>
  <PresentationFormat>On-screen Show (16:9)</PresentationFormat>
  <Paragraphs>30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Simple Light</vt:lpstr>
      <vt:lpstr>pNAB Workshop, discussion</vt:lpstr>
      <vt:lpstr>What?</vt:lpstr>
      <vt:lpstr>Why?</vt:lpstr>
      <vt:lpstr>Where are we? Status of pNAB proposal</vt:lpstr>
      <vt:lpstr>How?  The SSPV polarizer</vt:lpstr>
      <vt:lpstr>How: Other things to worry about concerning beam polarization</vt:lpstr>
      <vt:lpstr>How: Other things to worry about NOT concerning beam polarization</vt:lpstr>
      <vt:lpstr>NabNU / pNAB-C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Baessler, Stefan (sfb5d)</dc:creator>
  <cp:lastModifiedBy>Baessler, Stefan (sfb5d)</cp:lastModifiedBy>
  <cp:revision>5</cp:revision>
  <dcterms:modified xsi:type="dcterms:W3CDTF">2025-12-17T17:42:30Z</dcterms:modified>
</cp:coreProperties>
</file>