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0" r:id="rId5"/>
    <p:sldId id="4644" r:id="rId6"/>
    <p:sldId id="4645" r:id="rId7"/>
    <p:sldId id="4649" r:id="rId8"/>
    <p:sldId id="4650" r:id="rId9"/>
    <p:sldId id="4651" r:id="rId10"/>
    <p:sldId id="4661" r:id="rId11"/>
    <p:sldId id="4652" r:id="rId12"/>
    <p:sldId id="4653" r:id="rId13"/>
    <p:sldId id="4655" r:id="rId14"/>
    <p:sldId id="4656" r:id="rId15"/>
    <p:sldId id="4657" r:id="rId16"/>
    <p:sldId id="4658" r:id="rId17"/>
    <p:sldId id="4659" r:id="rId18"/>
    <p:sldId id="4660" r:id="rId19"/>
    <p:sldId id="46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/Divider" id="{35B31863-ADFF-443D-9E33-11613600A277}">
          <p14:sldIdLst>
            <p14:sldId id="260"/>
          </p14:sldIdLst>
        </p14:section>
        <p14:section name="Content Layouts" id="{55C5DDA5-7B87-406B-863F-58EF2417E260}">
          <p14:sldIdLst>
            <p14:sldId id="4644"/>
            <p14:sldId id="4645"/>
            <p14:sldId id="4649"/>
            <p14:sldId id="4650"/>
            <p14:sldId id="4651"/>
            <p14:sldId id="4661"/>
            <p14:sldId id="4652"/>
            <p14:sldId id="4653"/>
            <p14:sldId id="4655"/>
            <p14:sldId id="4656"/>
            <p14:sldId id="4657"/>
            <p14:sldId id="4658"/>
            <p14:sldId id="4659"/>
            <p14:sldId id="4660"/>
            <p14:sldId id="4643"/>
          </p14:sldIdLst>
        </p14:section>
        <p14:section name="Multiple Photos_R" id="{FFE158D1-4978-4F29-94E3-B7DDE5E48189}">
          <p14:sldIdLst/>
        </p14:section>
        <p14:section name="Multiple Photos_L" id="{FC5D3244-8FC6-46F9-AA4E-5D2AD77CE454}">
          <p14:sldIdLst/>
        </p14:section>
        <p14:section name="Big Stats, Quotes, Infographics" id="{204ACDBF-DDDD-4AC8-8E87-CE376B46105A}">
          <p14:sldIdLst/>
        </p14:section>
        <p14:section name="Photo grids" id="{BD50BE43-C05D-46DE-B7FA-890A3B81C15F}">
          <p14:sldIdLst/>
        </p14:section>
        <p14:section name="Photo grids + bar" id="{6B8EF9F3-2E48-4F29-B7A4-88F08F3EE6C3}">
          <p14:sldIdLst/>
        </p14:section>
        <p14:section name="Toolkit Copy/Paste Elements" id="{1314A65E-B4B9-4E8C-B473-C1A4B8B1FC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A9A9B"/>
    <a:srgbClr val="DEDEDE"/>
    <a:srgbClr val="B4B5B5"/>
    <a:srgbClr val="5E5F60"/>
    <a:srgbClr val="BCBCBD"/>
    <a:srgbClr val="4D4D4C"/>
    <a:srgbClr val="DCDCDC"/>
    <a:srgbClr val="5859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93516"/>
  </p:normalViewPr>
  <p:slideViewPr>
    <p:cSldViewPr snapToGrid="0" showGuides="1">
      <p:cViewPr varScale="1">
        <p:scale>
          <a:sx n="112" d="100"/>
          <a:sy n="112" d="100"/>
        </p:scale>
        <p:origin x="113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8" d="100"/>
          <a:sy n="118" d="100"/>
        </p:scale>
        <p:origin x="34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2221" y="892147"/>
            <a:ext cx="4513557" cy="25388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599" y="3653292"/>
            <a:ext cx="6399213" cy="494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EF9C3-6622-46D8-B52F-444C04EEEB6C}"/>
              </a:ext>
            </a:extLst>
          </p:cNvPr>
          <p:cNvSpPr>
            <a:spLocks noChangeAspect="1"/>
          </p:cNvSpPr>
          <p:nvPr/>
        </p:nvSpPr>
        <p:spPr>
          <a:xfrm>
            <a:off x="0" y="219019"/>
            <a:ext cx="6857999" cy="515594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5AE1D029-3359-4019-AE1E-E2DFB10D4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8189" y="363344"/>
            <a:ext cx="970075" cy="217635"/>
            <a:chOff x="0" y="1299"/>
            <a:chExt cx="7680" cy="1723"/>
          </a:xfrm>
        </p:grpSpPr>
        <p:sp>
          <p:nvSpPr>
            <p:cNvPr id="10" name="T fill">
              <a:extLst>
                <a:ext uri="{FF2B5EF4-FFF2-40B4-BE49-F238E27FC236}">
                  <a16:creationId xmlns:a16="http://schemas.microsoft.com/office/drawing/2014/main" id="{1435F426-ED13-4CA8-AEE5-ED5A3AB6FE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DA63481C-9A34-4F9A-9EFA-445053B975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EFB07273-CCEA-4154-B732-80E95F37B4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021" y="254365"/>
            <a:ext cx="1808276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4C43107C-0EFE-49AA-96DD-13AB464531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44" userDrawn="1">
          <p15:clr>
            <a:srgbClr val="F26B43"/>
          </p15:clr>
        </p15:guide>
        <p15:guide id="2" pos="41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92175"/>
            <a:ext cx="4511675" cy="2538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107C-0EFE-49AA-96DD-13AB464531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6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he H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ED1D7-4803-4C4A-9965-3B1634644815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366" t="21034" r="6964" b="2460"/>
          <a:stretch/>
        </p:blipFill>
        <p:spPr>
          <a:xfrm>
            <a:off x="0" y="2"/>
            <a:ext cx="12198096" cy="685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457201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69303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1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11555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1A07FCD8-3BB1-4FF9-A3B5-7C203A60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0464EB93-7936-A245-BA99-745126F7A613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05104F7-00AD-4F64-874E-304171A4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B1989F-4896-4364-B631-428DE2B7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4547" y="228601"/>
            <a:ext cx="5430253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4547" y="1825625"/>
            <a:ext cx="5430253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121225-E67C-437E-834A-25CD1B32D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D760A07-345B-40F2-B8C0-6C66BB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62A706EF-6DD4-2048-B991-DF89FEDC1831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7B40D33-171A-4D6F-AC92-C54E722F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AB2FE1A-CC7E-4520-92C6-384EC2F0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4DB656-2AD3-4B6D-B912-AA14E43934E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UTK Horiz_R">
            <a:extLst>
              <a:ext uri="{FF2B5EF4-FFF2-40B4-BE49-F238E27FC236}">
                <a16:creationId xmlns:a16="http://schemas.microsoft.com/office/drawing/2014/main" id="{A2B702E1-95B6-4EC2-9232-1A178B938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" name="T fill" hidden="1">
              <a:extLst>
                <a:ext uri="{FF2B5EF4-FFF2-40B4-BE49-F238E27FC236}">
                  <a16:creationId xmlns:a16="http://schemas.microsoft.com/office/drawing/2014/main" id="{9CEE6628-1386-4A0C-BAFF-931C89F3C0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ype">
              <a:extLst>
                <a:ext uri="{FF2B5EF4-FFF2-40B4-BE49-F238E27FC236}">
                  <a16:creationId xmlns:a16="http://schemas.microsoft.com/office/drawing/2014/main" id="{92B6B725-8893-4D4A-814B-E6809FB6FE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Power T">
              <a:extLst>
                <a:ext uri="{FF2B5EF4-FFF2-40B4-BE49-F238E27FC236}">
                  <a16:creationId xmlns:a16="http://schemas.microsoft.com/office/drawing/2014/main" id="{EA4F30E0-A25B-4F95-AB11-7478B8BDBD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A9D0E8A-079C-469C-8EFD-E5B886491A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277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F062795-CA06-4DC5-8E36-E1CCB23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0747C82A-B47A-3C48-BA08-566DD7446DD5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561DC46-605C-45B1-B99A-70446236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7B995BD6-CFF3-4E17-8ED0-5D87EFF6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3C71-0AD6-4ACF-A079-D135E8EA575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D7C10C60-F0E9-401E-B1AE-78D7FB31A8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0" name="T fill" hidden="1">
              <a:extLst>
                <a:ext uri="{FF2B5EF4-FFF2-40B4-BE49-F238E27FC236}">
                  <a16:creationId xmlns:a16="http://schemas.microsoft.com/office/drawing/2014/main" id="{B889472D-3CF6-4D76-91CD-B15AAC818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190C6F36-943D-480A-BEC4-9FE959EFF6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052FB503-AC74-4C64-8176-0EFA65B53C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F16959D-9AE7-4935-A4C3-FABF62F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B7A034D2-4D98-584A-8D1A-DCFF2F1BC724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743C078-638D-46A7-9156-199899A3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083A4D7-C72A-44AE-89CA-8687C3F0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97226-AD9A-4716-950C-2928B604B0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718A085F-99B6-4121-8D97-F7ADEAE382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42CFF7CA-4085-4288-93EF-5223B2723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51D92B88-0AB2-4F0A-A1A6-80F8B57284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EC77DE78-3A63-4148-83D9-26B717E25F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A660581-A64E-4983-8D6C-F96F89E7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645D866D-E027-2945-B2E0-7D20393B6E8D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8F2701F-D63A-4BC7-B67D-E3D34B1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952F882-7811-40A1-A211-934FAF36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44072-A04B-4000-A688-7203EC9CF9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50421D3A-B1D9-4300-9623-D4856361FB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09CFCAE-C8F8-4222-B741-8849F837A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A7BBD575-A22C-46DE-A4B8-938B1D76C7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AB9B021B-C7DD-4DBF-B4C8-806441F2EF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983403D-46E0-49C1-8379-5F44BC70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18C306AF-7160-7D41-9362-538F80EA4FA7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8F40A6D-8084-4FCA-B313-F4BDA53F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F78E67F-46D6-4034-ABF3-1AD6D893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0" y="4145288"/>
            <a:ext cx="4651709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C7FAC-8640-4220-971F-94CC6D1779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2CB8A05A-CD5B-456D-A510-F0E71BE75F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F9A20AC1-345F-456A-B518-22B16BEDA9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0CBBF0D1-C5F5-4A82-B5F1-30F25489E4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F36178A9-62F8-4FD1-9B45-492C4F2B85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2050CB8-5B0E-42E7-AABF-5763E53C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E45190FC-3E86-FF4A-A1CC-38F0323776A4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F0EFEA0-DAF3-47EC-9DE0-D606B4AA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F61F12E-A586-40EC-8CF8-0BD1FC3F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63217-2D76-4935-B860-12E9B80ACA8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B3B0646-9A7E-4CBE-BB2B-D3031D537A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77B6A5C9-2FCA-4D35-9EC7-F0766B366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D8063DAE-F36A-44C3-8052-638160260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BC46B79E-169B-4376-B4FE-50D9C296A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6EEE9D9-DFB0-4C9C-B0FF-9831F8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065C214-6AC4-9A45-8FB3-B233401272B3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2C8441A0-3B15-4E6F-9AB7-67B5208F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1751C83-81CC-4BF3-B02E-DF0434AC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0292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0292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0292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8758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8758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928758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2509F-C50C-43CE-B715-13763CF3504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DE0E5FB4-1162-4730-B647-478EFE4A82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6C014A8-DE7A-4C86-96EF-3905EAC0C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3A346969-3A2E-445A-9C03-F5B1E34A08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0DEF87A7-7D86-4884-B110-64D0516F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2794AFA-4542-4B40-852C-C0435B4E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049FD83-B555-1840-B54A-7673E534C9DA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9A53203-4FF6-4A23-87EF-91ED86C7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0A0F888-6943-4E94-8967-1DD98900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6111689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3C71-0AD6-4ACF-A079-D135E8EA575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UTK Horiz_R">
            <a:extLst>
              <a:ext uri="{FF2B5EF4-FFF2-40B4-BE49-F238E27FC236}">
                <a16:creationId xmlns:a16="http://schemas.microsoft.com/office/drawing/2014/main" id="{D7C10C60-F0E9-401E-B1AE-78D7FB31A8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0" name="T fill" hidden="1">
              <a:extLst>
                <a:ext uri="{FF2B5EF4-FFF2-40B4-BE49-F238E27FC236}">
                  <a16:creationId xmlns:a16="http://schemas.microsoft.com/office/drawing/2014/main" id="{B889472D-3CF6-4D76-91CD-B15AAC8185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Type">
              <a:extLst>
                <a:ext uri="{FF2B5EF4-FFF2-40B4-BE49-F238E27FC236}">
                  <a16:creationId xmlns:a16="http://schemas.microsoft.com/office/drawing/2014/main" id="{190C6F36-943D-480A-BEC4-9FE959EFF6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Power T">
              <a:extLst>
                <a:ext uri="{FF2B5EF4-FFF2-40B4-BE49-F238E27FC236}">
                  <a16:creationId xmlns:a16="http://schemas.microsoft.com/office/drawing/2014/main" id="{052FB503-AC74-4C64-8176-0EFA65B53C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9EFA9863-B948-410F-9E5B-DC7870DD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503F909-8BAB-984F-9204-C3D4201B61E2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F9929FA-C903-47F5-A405-13D0D233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655CD01-A4DC-4E0A-891D-A6E2A5AF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Mascot Sta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E04991-562A-4DE2-A5BA-5C3B26CEC3B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11334" t="15157" r="6588" b="15372"/>
          <a:stretch/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6096000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30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560842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38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118440"/>
            <a:ext cx="4651708" cy="299325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97226-AD9A-4716-950C-2928B604B01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718A085F-99B6-4121-8D97-F7ADEAE382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42CFF7CA-4085-4288-93EF-5223B2723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51D92B88-0AB2-4F0A-A1A6-80F8B57284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EC77DE78-3A63-4148-83D9-26B717E25F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1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53771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44072-A04B-4000-A688-7203EC9CF96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50421D3A-B1D9-4300-9623-D4856361FB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09CFCAE-C8F8-4222-B741-8849F837A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A7BBD575-A22C-46DE-A4B8-938B1D76C7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AB9B021B-C7DD-4DBF-B4C8-806441F2EF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5B91D6B-039D-4776-A018-E4C8E37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10F84709-E61F-A84E-BB63-614C5E840935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EBB6EBA-D05D-4768-BAD9-4F05D59F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C586CD-FC15-4C65-8D1E-00942736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651708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53770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C7FAC-8640-4220-971F-94CC6D1779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2CB8A05A-CD5B-456D-A510-F0E71BE75F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F9A20AC1-345F-456A-B518-22B16BEDA9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0CBBF0D1-C5F5-4A82-B5F1-30F25489E4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F36178A9-62F8-4FD1-9B45-492C4F2B85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A63C74F-5523-4238-97A1-1F2B760B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CC939AA-13A2-FD42-B407-6A892956ABE9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BDF5AFE-C389-46E9-B604-F41D844B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6962A50-E982-46D9-B35F-153F865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4651708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63217-2D76-4935-B860-12E9B80ACA8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B3B0646-9A7E-4CBE-BB2B-D3031D537A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77B6A5C9-2FCA-4D35-9EC7-F0766B366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D8063DAE-F36A-44C3-8052-638160260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BC46B79E-169B-4376-B4FE-50D9C296A3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4EF557E-4158-4ADF-BDFE-B315ACFB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324904DC-593A-8641-B217-3B4B2A44DFAC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C65FD3E4-3477-4CF8-A652-E489834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7BAC002-60CA-49B0-B1F3-97EC3997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X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9660" y="228601"/>
            <a:ext cx="6835140" cy="1123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660" y="1825625"/>
            <a:ext cx="6835140" cy="40574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4BD442A-06D5-442D-801B-C03C06954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D1BD93F-60CD-49C7-86FC-9A96B0AD05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7F90EF-484B-4356-8B48-1A6A30B07B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770C8F7-8D2A-4B6A-BF61-24775C13A4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88466" y="2072644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2A4A3C-B8F1-4F29-91F0-D42C2660A621}"/>
              </a:ext>
            </a:extLst>
          </p:cNvPr>
          <p:cNvSpPr/>
          <p:nvPr userDrawn="1"/>
        </p:nvSpPr>
        <p:spPr>
          <a:xfrm>
            <a:off x="11429306" y="6248400"/>
            <a:ext cx="216508" cy="228600"/>
          </a:xfrm>
          <a:custGeom>
            <a:avLst/>
            <a:gdLst>
              <a:gd name="connsiteX0" fmla="*/ 9420044 w 9430552"/>
              <a:gd name="connsiteY0" fmla="*/ 4103210 h 9955931"/>
              <a:gd name="connsiteX1" fmla="*/ 9417418 w 9430552"/>
              <a:gd name="connsiteY1" fmla="*/ 4084821 h 9955931"/>
              <a:gd name="connsiteX2" fmla="*/ 9370133 w 9430552"/>
              <a:gd name="connsiteY2" fmla="*/ 3706549 h 9955931"/>
              <a:gd name="connsiteX3" fmla="*/ 9367506 w 9430552"/>
              <a:gd name="connsiteY3" fmla="*/ 3688160 h 9955931"/>
              <a:gd name="connsiteX4" fmla="*/ 9286073 w 9430552"/>
              <a:gd name="connsiteY4" fmla="*/ 3320395 h 9955931"/>
              <a:gd name="connsiteX5" fmla="*/ 9280819 w 9430552"/>
              <a:gd name="connsiteY5" fmla="*/ 3302007 h 9955931"/>
              <a:gd name="connsiteX6" fmla="*/ 9167863 w 9430552"/>
              <a:gd name="connsiteY6" fmla="*/ 2944749 h 9955931"/>
              <a:gd name="connsiteX7" fmla="*/ 9162609 w 9430552"/>
              <a:gd name="connsiteY7" fmla="*/ 2928988 h 9955931"/>
              <a:gd name="connsiteX8" fmla="*/ 9018130 w 9430552"/>
              <a:gd name="connsiteY8" fmla="*/ 2584865 h 9955931"/>
              <a:gd name="connsiteX9" fmla="*/ 9010249 w 9430552"/>
              <a:gd name="connsiteY9" fmla="*/ 2569103 h 9955931"/>
              <a:gd name="connsiteX10" fmla="*/ 8836874 w 9430552"/>
              <a:gd name="connsiteY10" fmla="*/ 2240741 h 9955931"/>
              <a:gd name="connsiteX11" fmla="*/ 8828993 w 9430552"/>
              <a:gd name="connsiteY11" fmla="*/ 2224980 h 9955931"/>
              <a:gd name="connsiteX12" fmla="*/ 8631976 w 9430552"/>
              <a:gd name="connsiteY12" fmla="*/ 1917633 h 9955931"/>
              <a:gd name="connsiteX13" fmla="*/ 8621468 w 9430552"/>
              <a:gd name="connsiteY13" fmla="*/ 1904499 h 9955931"/>
              <a:gd name="connsiteX14" fmla="*/ 8395555 w 9430552"/>
              <a:gd name="connsiteY14" fmla="*/ 1615540 h 9955931"/>
              <a:gd name="connsiteX15" fmla="*/ 8385048 w 9430552"/>
              <a:gd name="connsiteY15" fmla="*/ 1602406 h 9955931"/>
              <a:gd name="connsiteX16" fmla="*/ 8135493 w 9430552"/>
              <a:gd name="connsiteY16" fmla="*/ 1334463 h 9955931"/>
              <a:gd name="connsiteX17" fmla="*/ 8122359 w 9430552"/>
              <a:gd name="connsiteY17" fmla="*/ 1321328 h 9955931"/>
              <a:gd name="connsiteX18" fmla="*/ 7851789 w 9430552"/>
              <a:gd name="connsiteY18" fmla="*/ 1077027 h 9955931"/>
              <a:gd name="connsiteX19" fmla="*/ 7838654 w 9430552"/>
              <a:gd name="connsiteY19" fmla="*/ 1066519 h 9955931"/>
              <a:gd name="connsiteX20" fmla="*/ 7547069 w 9430552"/>
              <a:gd name="connsiteY20" fmla="*/ 848487 h 9955931"/>
              <a:gd name="connsiteX21" fmla="*/ 7531307 w 9430552"/>
              <a:gd name="connsiteY21" fmla="*/ 837979 h 9955931"/>
              <a:gd name="connsiteX22" fmla="*/ 7221334 w 9430552"/>
              <a:gd name="connsiteY22" fmla="*/ 648843 h 9955931"/>
              <a:gd name="connsiteX23" fmla="*/ 7205573 w 9430552"/>
              <a:gd name="connsiteY23" fmla="*/ 640962 h 9955931"/>
              <a:gd name="connsiteX24" fmla="*/ 6879838 w 9430552"/>
              <a:gd name="connsiteY24" fmla="*/ 480722 h 9955931"/>
              <a:gd name="connsiteX25" fmla="*/ 6861449 w 9430552"/>
              <a:gd name="connsiteY25" fmla="*/ 472841 h 9955931"/>
              <a:gd name="connsiteX26" fmla="*/ 6522580 w 9430552"/>
              <a:gd name="connsiteY26" fmla="*/ 341496 h 9955931"/>
              <a:gd name="connsiteX27" fmla="*/ 6504192 w 9430552"/>
              <a:gd name="connsiteY27" fmla="*/ 336243 h 9955931"/>
              <a:gd name="connsiteX28" fmla="*/ 6152188 w 9430552"/>
              <a:gd name="connsiteY28" fmla="*/ 241674 h 9955931"/>
              <a:gd name="connsiteX29" fmla="*/ 6136426 w 9430552"/>
              <a:gd name="connsiteY29" fmla="*/ 239047 h 9955931"/>
              <a:gd name="connsiteX30" fmla="*/ 5894752 w 9430552"/>
              <a:gd name="connsiteY30" fmla="*/ 194390 h 9955931"/>
              <a:gd name="connsiteX31" fmla="*/ 5878991 w 9430552"/>
              <a:gd name="connsiteY31" fmla="*/ 191763 h 9955931"/>
              <a:gd name="connsiteX32" fmla="*/ 5511225 w 9430552"/>
              <a:gd name="connsiteY32" fmla="*/ 157614 h 9955931"/>
              <a:gd name="connsiteX33" fmla="*/ 5500718 w 9430552"/>
              <a:gd name="connsiteY33" fmla="*/ 157614 h 9955931"/>
              <a:gd name="connsiteX34" fmla="*/ 2056859 w 9430552"/>
              <a:gd name="connsiteY34" fmla="*/ 0 h 9955931"/>
              <a:gd name="connsiteX35" fmla="*/ 2054232 w 9430552"/>
              <a:gd name="connsiteY35" fmla="*/ 0 h 9955931"/>
              <a:gd name="connsiteX36" fmla="*/ 2041097 w 9430552"/>
              <a:gd name="connsiteY36" fmla="*/ 0 h 9955931"/>
              <a:gd name="connsiteX37" fmla="*/ 2035843 w 9430552"/>
              <a:gd name="connsiteY37" fmla="*/ 0 h 9955931"/>
              <a:gd name="connsiteX38" fmla="*/ 2020082 w 9430552"/>
              <a:gd name="connsiteY38" fmla="*/ 2627 h 9955931"/>
              <a:gd name="connsiteX39" fmla="*/ 2014828 w 9430552"/>
              <a:gd name="connsiteY39" fmla="*/ 2627 h 9955931"/>
              <a:gd name="connsiteX40" fmla="*/ 1999067 w 9430552"/>
              <a:gd name="connsiteY40" fmla="*/ 5254 h 9955931"/>
              <a:gd name="connsiteX41" fmla="*/ 1996440 w 9430552"/>
              <a:gd name="connsiteY41" fmla="*/ 5254 h 9955931"/>
              <a:gd name="connsiteX42" fmla="*/ 1980679 w 9430552"/>
              <a:gd name="connsiteY42" fmla="*/ 10508 h 9955931"/>
              <a:gd name="connsiteX43" fmla="*/ 1975425 w 9430552"/>
              <a:gd name="connsiteY43" fmla="*/ 13134 h 9955931"/>
              <a:gd name="connsiteX44" fmla="*/ 1962290 w 9430552"/>
              <a:gd name="connsiteY44" fmla="*/ 18388 h 9955931"/>
              <a:gd name="connsiteX45" fmla="*/ 1954410 w 9430552"/>
              <a:gd name="connsiteY45" fmla="*/ 21015 h 9955931"/>
              <a:gd name="connsiteX46" fmla="*/ 1951783 w 9430552"/>
              <a:gd name="connsiteY46" fmla="*/ 23642 h 9955931"/>
              <a:gd name="connsiteX47" fmla="*/ 99822 w 9430552"/>
              <a:gd name="connsiteY47" fmla="*/ 1019235 h 9955931"/>
              <a:gd name="connsiteX48" fmla="*/ 94568 w 9430552"/>
              <a:gd name="connsiteY48" fmla="*/ 1021862 h 9955931"/>
              <a:gd name="connsiteX49" fmla="*/ 86688 w 9430552"/>
              <a:gd name="connsiteY49" fmla="*/ 1027116 h 9955931"/>
              <a:gd name="connsiteX50" fmla="*/ 76180 w 9430552"/>
              <a:gd name="connsiteY50" fmla="*/ 1034997 h 9955931"/>
              <a:gd name="connsiteX51" fmla="*/ 70926 w 9430552"/>
              <a:gd name="connsiteY51" fmla="*/ 1040250 h 9955931"/>
              <a:gd name="connsiteX52" fmla="*/ 60419 w 9430552"/>
              <a:gd name="connsiteY52" fmla="*/ 1048131 h 9955931"/>
              <a:gd name="connsiteX53" fmla="*/ 57792 w 9430552"/>
              <a:gd name="connsiteY53" fmla="*/ 1050758 h 9955931"/>
              <a:gd name="connsiteX54" fmla="*/ 57792 w 9430552"/>
              <a:gd name="connsiteY54" fmla="*/ 1050758 h 9955931"/>
              <a:gd name="connsiteX55" fmla="*/ 47284 w 9430552"/>
              <a:gd name="connsiteY55" fmla="*/ 1061266 h 9955931"/>
              <a:gd name="connsiteX56" fmla="*/ 44657 w 9430552"/>
              <a:gd name="connsiteY56" fmla="*/ 1066519 h 9955931"/>
              <a:gd name="connsiteX57" fmla="*/ 34150 w 9430552"/>
              <a:gd name="connsiteY57" fmla="*/ 1079654 h 9955931"/>
              <a:gd name="connsiteX58" fmla="*/ 31523 w 9430552"/>
              <a:gd name="connsiteY58" fmla="*/ 1082281 h 9955931"/>
              <a:gd name="connsiteX59" fmla="*/ 23642 w 9430552"/>
              <a:gd name="connsiteY59" fmla="*/ 1095415 h 9955931"/>
              <a:gd name="connsiteX60" fmla="*/ 21015 w 9430552"/>
              <a:gd name="connsiteY60" fmla="*/ 1098042 h 9955931"/>
              <a:gd name="connsiteX61" fmla="*/ 5254 w 9430552"/>
              <a:gd name="connsiteY61" fmla="*/ 1134819 h 9955931"/>
              <a:gd name="connsiteX62" fmla="*/ 5254 w 9430552"/>
              <a:gd name="connsiteY62" fmla="*/ 1140072 h 9955931"/>
              <a:gd name="connsiteX63" fmla="*/ 2627 w 9430552"/>
              <a:gd name="connsiteY63" fmla="*/ 1155834 h 9955931"/>
              <a:gd name="connsiteX64" fmla="*/ 2627 w 9430552"/>
              <a:gd name="connsiteY64" fmla="*/ 1161088 h 9955931"/>
              <a:gd name="connsiteX65" fmla="*/ 0 w 9430552"/>
              <a:gd name="connsiteY65" fmla="*/ 1174222 h 9955931"/>
              <a:gd name="connsiteX66" fmla="*/ 0 w 9430552"/>
              <a:gd name="connsiteY66" fmla="*/ 1179476 h 9955931"/>
              <a:gd name="connsiteX67" fmla="*/ 0 w 9430552"/>
              <a:gd name="connsiteY67" fmla="*/ 1192610 h 9955931"/>
              <a:gd name="connsiteX68" fmla="*/ 0 w 9430552"/>
              <a:gd name="connsiteY68" fmla="*/ 1195237 h 9955931"/>
              <a:gd name="connsiteX69" fmla="*/ 173375 w 9430552"/>
              <a:gd name="connsiteY69" fmla="*/ 9456821 h 9955931"/>
              <a:gd name="connsiteX70" fmla="*/ 215405 w 9430552"/>
              <a:gd name="connsiteY70" fmla="*/ 9577658 h 9955931"/>
              <a:gd name="connsiteX71" fmla="*/ 215405 w 9430552"/>
              <a:gd name="connsiteY71" fmla="*/ 9577658 h 9955931"/>
              <a:gd name="connsiteX72" fmla="*/ 215405 w 9430552"/>
              <a:gd name="connsiteY72" fmla="*/ 9577658 h 9955931"/>
              <a:gd name="connsiteX73" fmla="*/ 233794 w 9430552"/>
              <a:gd name="connsiteY73" fmla="*/ 9596046 h 9955931"/>
              <a:gd name="connsiteX74" fmla="*/ 344123 w 9430552"/>
              <a:gd name="connsiteY74" fmla="*/ 9651211 h 9955931"/>
              <a:gd name="connsiteX75" fmla="*/ 359885 w 9430552"/>
              <a:gd name="connsiteY75" fmla="*/ 9653838 h 9955931"/>
              <a:gd name="connsiteX76" fmla="*/ 3977119 w 9430552"/>
              <a:gd name="connsiteY76" fmla="*/ 9961185 h 9955931"/>
              <a:gd name="connsiteX77" fmla="*/ 3987626 w 9430552"/>
              <a:gd name="connsiteY77" fmla="*/ 9961185 h 9955931"/>
              <a:gd name="connsiteX78" fmla="*/ 4376407 w 9430552"/>
              <a:gd name="connsiteY78" fmla="*/ 9974320 h 9955931"/>
              <a:gd name="connsiteX79" fmla="*/ 4384288 w 9430552"/>
              <a:gd name="connsiteY79" fmla="*/ 9974320 h 9955931"/>
              <a:gd name="connsiteX80" fmla="*/ 4397422 w 9430552"/>
              <a:gd name="connsiteY80" fmla="*/ 9974320 h 9955931"/>
              <a:gd name="connsiteX81" fmla="*/ 4775695 w 9430552"/>
              <a:gd name="connsiteY81" fmla="*/ 9950677 h 9955931"/>
              <a:gd name="connsiteX82" fmla="*/ 4796710 w 9430552"/>
              <a:gd name="connsiteY82" fmla="*/ 9948051 h 9955931"/>
              <a:gd name="connsiteX83" fmla="*/ 5164475 w 9430552"/>
              <a:gd name="connsiteY83" fmla="*/ 9887632 h 9955931"/>
              <a:gd name="connsiteX84" fmla="*/ 5185491 w 9430552"/>
              <a:gd name="connsiteY84" fmla="*/ 9882378 h 9955931"/>
              <a:gd name="connsiteX85" fmla="*/ 5540121 w 9430552"/>
              <a:gd name="connsiteY85" fmla="*/ 9785183 h 9955931"/>
              <a:gd name="connsiteX86" fmla="*/ 5558510 w 9430552"/>
              <a:gd name="connsiteY86" fmla="*/ 9779929 h 9955931"/>
              <a:gd name="connsiteX87" fmla="*/ 5900006 w 9430552"/>
              <a:gd name="connsiteY87" fmla="*/ 9648584 h 9955931"/>
              <a:gd name="connsiteX88" fmla="*/ 5918394 w 9430552"/>
              <a:gd name="connsiteY88" fmla="*/ 9640704 h 9955931"/>
              <a:gd name="connsiteX89" fmla="*/ 6241502 w 9430552"/>
              <a:gd name="connsiteY89" fmla="*/ 9477836 h 9955931"/>
              <a:gd name="connsiteX90" fmla="*/ 6259890 w 9430552"/>
              <a:gd name="connsiteY90" fmla="*/ 9467328 h 9955931"/>
              <a:gd name="connsiteX91" fmla="*/ 6564610 w 9430552"/>
              <a:gd name="connsiteY91" fmla="*/ 9272938 h 9955931"/>
              <a:gd name="connsiteX92" fmla="*/ 6580372 w 9430552"/>
              <a:gd name="connsiteY92" fmla="*/ 9262431 h 9955931"/>
              <a:gd name="connsiteX93" fmla="*/ 6866703 w 9430552"/>
              <a:gd name="connsiteY93" fmla="*/ 9039145 h 9955931"/>
              <a:gd name="connsiteX94" fmla="*/ 6882465 w 9430552"/>
              <a:gd name="connsiteY94" fmla="*/ 9026010 h 9955931"/>
              <a:gd name="connsiteX95" fmla="*/ 7145154 w 9430552"/>
              <a:gd name="connsiteY95" fmla="*/ 8773828 h 9955931"/>
              <a:gd name="connsiteX96" fmla="*/ 7158289 w 9430552"/>
              <a:gd name="connsiteY96" fmla="*/ 8760694 h 9955931"/>
              <a:gd name="connsiteX97" fmla="*/ 7397336 w 9430552"/>
              <a:gd name="connsiteY97" fmla="*/ 8482243 h 9955931"/>
              <a:gd name="connsiteX98" fmla="*/ 7410470 w 9430552"/>
              <a:gd name="connsiteY98" fmla="*/ 8466481 h 9955931"/>
              <a:gd name="connsiteX99" fmla="*/ 7623249 w 9430552"/>
              <a:gd name="connsiteY99" fmla="*/ 8161763 h 9955931"/>
              <a:gd name="connsiteX100" fmla="*/ 7633756 w 9430552"/>
              <a:gd name="connsiteY100" fmla="*/ 8146001 h 9955931"/>
              <a:gd name="connsiteX101" fmla="*/ 7817639 w 9430552"/>
              <a:gd name="connsiteY101" fmla="*/ 7817639 h 9955931"/>
              <a:gd name="connsiteX102" fmla="*/ 7825520 w 9430552"/>
              <a:gd name="connsiteY102" fmla="*/ 7799251 h 9955931"/>
              <a:gd name="connsiteX103" fmla="*/ 7943730 w 9430552"/>
              <a:gd name="connsiteY103" fmla="*/ 7528681 h 9955931"/>
              <a:gd name="connsiteX104" fmla="*/ 8140747 w 9430552"/>
              <a:gd name="connsiteY104" fmla="*/ 7373694 h 9955931"/>
              <a:gd name="connsiteX105" fmla="*/ 8156509 w 9430552"/>
              <a:gd name="connsiteY105" fmla="*/ 7360560 h 9955931"/>
              <a:gd name="connsiteX106" fmla="*/ 8398182 w 9430552"/>
              <a:gd name="connsiteY106" fmla="*/ 7126765 h 9955931"/>
              <a:gd name="connsiteX107" fmla="*/ 8411317 w 9430552"/>
              <a:gd name="connsiteY107" fmla="*/ 7113631 h 9955931"/>
              <a:gd name="connsiteX108" fmla="*/ 8631976 w 9430552"/>
              <a:gd name="connsiteY108" fmla="*/ 6856196 h 9955931"/>
              <a:gd name="connsiteX109" fmla="*/ 8645110 w 9430552"/>
              <a:gd name="connsiteY109" fmla="*/ 6840434 h 9955931"/>
              <a:gd name="connsiteX110" fmla="*/ 8842127 w 9430552"/>
              <a:gd name="connsiteY110" fmla="*/ 6559356 h 9955931"/>
              <a:gd name="connsiteX111" fmla="*/ 8852636 w 9430552"/>
              <a:gd name="connsiteY111" fmla="*/ 6543595 h 9955931"/>
              <a:gd name="connsiteX112" fmla="*/ 9023384 w 9430552"/>
              <a:gd name="connsiteY112" fmla="*/ 6241502 h 9955931"/>
              <a:gd name="connsiteX113" fmla="*/ 9031264 w 9430552"/>
              <a:gd name="connsiteY113" fmla="*/ 6223114 h 9955931"/>
              <a:gd name="connsiteX114" fmla="*/ 9173116 w 9430552"/>
              <a:gd name="connsiteY114" fmla="*/ 5900006 h 9955931"/>
              <a:gd name="connsiteX115" fmla="*/ 9180997 w 9430552"/>
              <a:gd name="connsiteY115" fmla="*/ 5881617 h 9955931"/>
              <a:gd name="connsiteX116" fmla="*/ 9293954 w 9430552"/>
              <a:gd name="connsiteY116" fmla="*/ 5540121 h 9955931"/>
              <a:gd name="connsiteX117" fmla="*/ 9299208 w 9430552"/>
              <a:gd name="connsiteY117" fmla="*/ 5521733 h 9955931"/>
              <a:gd name="connsiteX118" fmla="*/ 9380641 w 9430552"/>
              <a:gd name="connsiteY118" fmla="*/ 5164475 h 9955931"/>
              <a:gd name="connsiteX119" fmla="*/ 9383268 w 9430552"/>
              <a:gd name="connsiteY119" fmla="*/ 5148714 h 9955931"/>
              <a:gd name="connsiteX120" fmla="*/ 9420044 w 9430552"/>
              <a:gd name="connsiteY120" fmla="*/ 4901786 h 9955931"/>
              <a:gd name="connsiteX121" fmla="*/ 9422671 w 9430552"/>
              <a:gd name="connsiteY121" fmla="*/ 4886024 h 9955931"/>
              <a:gd name="connsiteX122" fmla="*/ 9446313 w 9430552"/>
              <a:gd name="connsiteY122" fmla="*/ 4505125 h 9955931"/>
              <a:gd name="connsiteX123" fmla="*/ 9446313 w 9430552"/>
              <a:gd name="connsiteY123" fmla="*/ 4486737 h 9955931"/>
              <a:gd name="connsiteX124" fmla="*/ 9420044 w 9430552"/>
              <a:gd name="connsiteY124" fmla="*/ 4103210 h 9955931"/>
              <a:gd name="connsiteX125" fmla="*/ 1857215 w 9430552"/>
              <a:gd name="connsiteY125" fmla="*/ 1077027 h 9955931"/>
              <a:gd name="connsiteX126" fmla="*/ 924667 w 9430552"/>
              <a:gd name="connsiteY126" fmla="*/ 1032370 h 9955931"/>
              <a:gd name="connsiteX127" fmla="*/ 1849334 w 9430552"/>
              <a:gd name="connsiteY127" fmla="*/ 535887 h 9955931"/>
              <a:gd name="connsiteX128" fmla="*/ 1857215 w 9430552"/>
              <a:gd name="connsiteY128" fmla="*/ 1077027 h 9955931"/>
              <a:gd name="connsiteX129" fmla="*/ 399288 w 9430552"/>
              <a:gd name="connsiteY129" fmla="*/ 1405389 h 9955931"/>
              <a:gd name="connsiteX130" fmla="*/ 1862468 w 9430552"/>
              <a:gd name="connsiteY130" fmla="*/ 1476315 h 9955931"/>
              <a:gd name="connsiteX131" fmla="*/ 1943902 w 9430552"/>
              <a:gd name="connsiteY131" fmla="*/ 7702056 h 9955931"/>
              <a:gd name="connsiteX132" fmla="*/ 559529 w 9430552"/>
              <a:gd name="connsiteY132" fmla="*/ 9002369 h 9955931"/>
              <a:gd name="connsiteX133" fmla="*/ 399288 w 9430552"/>
              <a:gd name="connsiteY133" fmla="*/ 1405389 h 9955931"/>
              <a:gd name="connsiteX134" fmla="*/ 7276499 w 9430552"/>
              <a:gd name="connsiteY134" fmla="*/ 7941103 h 9955931"/>
              <a:gd name="connsiteX135" fmla="*/ 7074228 w 9430552"/>
              <a:gd name="connsiteY135" fmla="*/ 8230061 h 9955931"/>
              <a:gd name="connsiteX136" fmla="*/ 6848315 w 9430552"/>
              <a:gd name="connsiteY136" fmla="*/ 8495377 h 9955931"/>
              <a:gd name="connsiteX137" fmla="*/ 6598760 w 9430552"/>
              <a:gd name="connsiteY137" fmla="*/ 8734425 h 9955931"/>
              <a:gd name="connsiteX138" fmla="*/ 6328190 w 9430552"/>
              <a:gd name="connsiteY138" fmla="*/ 8947204 h 9955931"/>
              <a:gd name="connsiteX139" fmla="*/ 6039231 w 9430552"/>
              <a:gd name="connsiteY139" fmla="*/ 9131086 h 9955931"/>
              <a:gd name="connsiteX140" fmla="*/ 5734511 w 9430552"/>
              <a:gd name="connsiteY140" fmla="*/ 9286073 h 9955931"/>
              <a:gd name="connsiteX141" fmla="*/ 5414030 w 9430552"/>
              <a:gd name="connsiteY141" fmla="*/ 9409537 h 9955931"/>
              <a:gd name="connsiteX142" fmla="*/ 5077788 w 9430552"/>
              <a:gd name="connsiteY142" fmla="*/ 9501479 h 9955931"/>
              <a:gd name="connsiteX143" fmla="*/ 4731038 w 9430552"/>
              <a:gd name="connsiteY143" fmla="*/ 9559270 h 9955931"/>
              <a:gd name="connsiteX144" fmla="*/ 4371153 w 9430552"/>
              <a:gd name="connsiteY144" fmla="*/ 9582912 h 9955931"/>
              <a:gd name="connsiteX145" fmla="*/ 3998134 w 9430552"/>
              <a:gd name="connsiteY145" fmla="*/ 9569777 h 9955931"/>
              <a:gd name="connsiteX146" fmla="*/ 832726 w 9430552"/>
              <a:gd name="connsiteY146" fmla="*/ 9296580 h 9955931"/>
              <a:gd name="connsiteX147" fmla="*/ 2217099 w 9430552"/>
              <a:gd name="connsiteY147" fmla="*/ 7996268 h 9955931"/>
              <a:gd name="connsiteX148" fmla="*/ 5461315 w 9430552"/>
              <a:gd name="connsiteY148" fmla="*/ 8248450 h 9955931"/>
              <a:gd name="connsiteX149" fmla="*/ 5471822 w 9430552"/>
              <a:gd name="connsiteY149" fmla="*/ 8248450 h 9955931"/>
              <a:gd name="connsiteX150" fmla="*/ 5829080 w 9430552"/>
              <a:gd name="connsiteY150" fmla="*/ 8258957 h 9955931"/>
              <a:gd name="connsiteX151" fmla="*/ 5850095 w 9430552"/>
              <a:gd name="connsiteY151" fmla="*/ 8258957 h 9955931"/>
              <a:gd name="connsiteX152" fmla="*/ 6199472 w 9430552"/>
              <a:gd name="connsiteY152" fmla="*/ 8232688 h 9955931"/>
              <a:gd name="connsiteX153" fmla="*/ 6220487 w 9430552"/>
              <a:gd name="connsiteY153" fmla="*/ 8230061 h 9955931"/>
              <a:gd name="connsiteX154" fmla="*/ 6559356 w 9430552"/>
              <a:gd name="connsiteY154" fmla="*/ 8169643 h 9955931"/>
              <a:gd name="connsiteX155" fmla="*/ 6577745 w 9430552"/>
              <a:gd name="connsiteY155" fmla="*/ 8164389 h 9955931"/>
              <a:gd name="connsiteX156" fmla="*/ 6903480 w 9430552"/>
              <a:gd name="connsiteY156" fmla="*/ 8072447 h 9955931"/>
              <a:gd name="connsiteX157" fmla="*/ 6921868 w 9430552"/>
              <a:gd name="connsiteY157" fmla="*/ 8067194 h 9955931"/>
              <a:gd name="connsiteX158" fmla="*/ 7234469 w 9430552"/>
              <a:gd name="connsiteY158" fmla="*/ 7943730 h 9955931"/>
              <a:gd name="connsiteX159" fmla="*/ 7252856 w 9430552"/>
              <a:gd name="connsiteY159" fmla="*/ 7935849 h 9955931"/>
              <a:gd name="connsiteX160" fmla="*/ 7287006 w 9430552"/>
              <a:gd name="connsiteY160" fmla="*/ 7917461 h 9955931"/>
              <a:gd name="connsiteX161" fmla="*/ 7276499 w 9430552"/>
              <a:gd name="connsiteY161" fmla="*/ 7941103 h 9955931"/>
              <a:gd name="connsiteX162" fmla="*/ 7830773 w 9430552"/>
              <a:gd name="connsiteY162" fmla="*/ 6322936 h 9955931"/>
              <a:gd name="connsiteX163" fmla="*/ 7793997 w 9430552"/>
              <a:gd name="connsiteY163" fmla="*/ 6575118 h 9955931"/>
              <a:gd name="connsiteX164" fmla="*/ 7709937 w 9430552"/>
              <a:gd name="connsiteY164" fmla="*/ 6948137 h 9955931"/>
              <a:gd name="connsiteX165" fmla="*/ 7602234 w 9430552"/>
              <a:gd name="connsiteY165" fmla="*/ 7276499 h 9955931"/>
              <a:gd name="connsiteX166" fmla="*/ 7357932 w 9430552"/>
              <a:gd name="connsiteY166" fmla="*/ 7434112 h 9955931"/>
              <a:gd name="connsiteX167" fmla="*/ 7076855 w 9430552"/>
              <a:gd name="connsiteY167" fmla="*/ 7578592 h 9955931"/>
              <a:gd name="connsiteX168" fmla="*/ 6782642 w 9430552"/>
              <a:gd name="connsiteY168" fmla="*/ 7694175 h 9955931"/>
              <a:gd name="connsiteX169" fmla="*/ 6475296 w 9430552"/>
              <a:gd name="connsiteY169" fmla="*/ 7780863 h 9955931"/>
              <a:gd name="connsiteX170" fmla="*/ 6157442 w 9430552"/>
              <a:gd name="connsiteY170" fmla="*/ 7836027 h 9955931"/>
              <a:gd name="connsiteX171" fmla="*/ 5829080 w 9430552"/>
              <a:gd name="connsiteY171" fmla="*/ 7859670 h 9955931"/>
              <a:gd name="connsiteX172" fmla="*/ 5487584 w 9430552"/>
              <a:gd name="connsiteY172" fmla="*/ 7849161 h 9955931"/>
              <a:gd name="connsiteX173" fmla="*/ 2343190 w 9430552"/>
              <a:gd name="connsiteY173" fmla="*/ 7604861 h 9955931"/>
              <a:gd name="connsiteX174" fmla="*/ 2264383 w 9430552"/>
              <a:gd name="connsiteY174" fmla="*/ 1497330 h 9955931"/>
              <a:gd name="connsiteX175" fmla="*/ 3927208 w 9430552"/>
              <a:gd name="connsiteY175" fmla="*/ 1578764 h 9955931"/>
              <a:gd name="connsiteX176" fmla="*/ 4315988 w 9430552"/>
              <a:gd name="connsiteY176" fmla="*/ 1618167 h 9955931"/>
              <a:gd name="connsiteX177" fmla="*/ 4562916 w 9430552"/>
              <a:gd name="connsiteY177" fmla="*/ 1665451 h 9955931"/>
              <a:gd name="connsiteX178" fmla="*/ 4930682 w 9430552"/>
              <a:gd name="connsiteY178" fmla="*/ 1765273 h 9955931"/>
              <a:gd name="connsiteX179" fmla="*/ 5285312 w 9430552"/>
              <a:gd name="connsiteY179" fmla="*/ 1901872 h 9955931"/>
              <a:gd name="connsiteX180" fmla="*/ 5624182 w 9430552"/>
              <a:gd name="connsiteY180" fmla="*/ 2069993 h 9955931"/>
              <a:gd name="connsiteX181" fmla="*/ 5947290 w 9430552"/>
              <a:gd name="connsiteY181" fmla="*/ 2269637 h 9955931"/>
              <a:gd name="connsiteX182" fmla="*/ 6252010 w 9430552"/>
              <a:gd name="connsiteY182" fmla="*/ 2498177 h 9955931"/>
              <a:gd name="connsiteX183" fmla="*/ 6535714 w 9430552"/>
              <a:gd name="connsiteY183" fmla="*/ 2755613 h 9955931"/>
              <a:gd name="connsiteX184" fmla="*/ 6798404 w 9430552"/>
              <a:gd name="connsiteY184" fmla="*/ 3036690 h 9955931"/>
              <a:gd name="connsiteX185" fmla="*/ 7034824 w 9430552"/>
              <a:gd name="connsiteY185" fmla="*/ 3341410 h 9955931"/>
              <a:gd name="connsiteX186" fmla="*/ 7244976 w 9430552"/>
              <a:gd name="connsiteY186" fmla="*/ 3667145 h 9955931"/>
              <a:gd name="connsiteX187" fmla="*/ 7426232 w 9430552"/>
              <a:gd name="connsiteY187" fmla="*/ 4011268 h 9955931"/>
              <a:gd name="connsiteX188" fmla="*/ 7578592 w 9430552"/>
              <a:gd name="connsiteY188" fmla="*/ 4371153 h 9955931"/>
              <a:gd name="connsiteX189" fmla="*/ 7699428 w 9430552"/>
              <a:gd name="connsiteY189" fmla="*/ 4744172 h 9955931"/>
              <a:gd name="connsiteX190" fmla="*/ 7786116 w 9430552"/>
              <a:gd name="connsiteY190" fmla="*/ 5130326 h 9955931"/>
              <a:gd name="connsiteX191" fmla="*/ 7836027 w 9430552"/>
              <a:gd name="connsiteY191" fmla="*/ 5524360 h 9955931"/>
              <a:gd name="connsiteX192" fmla="*/ 7849162 w 9430552"/>
              <a:gd name="connsiteY192" fmla="*/ 5926275 h 9955931"/>
              <a:gd name="connsiteX193" fmla="*/ 7830773 w 9430552"/>
              <a:gd name="connsiteY193" fmla="*/ 6322936 h 9955931"/>
              <a:gd name="connsiteX194" fmla="*/ 9007622 w 9430552"/>
              <a:gd name="connsiteY194" fmla="*/ 4854502 h 9955931"/>
              <a:gd name="connsiteX195" fmla="*/ 8973472 w 9430552"/>
              <a:gd name="connsiteY195" fmla="*/ 5085669 h 9955931"/>
              <a:gd name="connsiteX196" fmla="*/ 8894665 w 9430552"/>
              <a:gd name="connsiteY196" fmla="*/ 5424538 h 9955931"/>
              <a:gd name="connsiteX197" fmla="*/ 8786963 w 9430552"/>
              <a:gd name="connsiteY197" fmla="*/ 5747646 h 9955931"/>
              <a:gd name="connsiteX198" fmla="*/ 8652991 w 9430552"/>
              <a:gd name="connsiteY198" fmla="*/ 6052366 h 9955931"/>
              <a:gd name="connsiteX199" fmla="*/ 8492751 w 9430552"/>
              <a:gd name="connsiteY199" fmla="*/ 6338697 h 9955931"/>
              <a:gd name="connsiteX200" fmla="*/ 8306241 w 9430552"/>
              <a:gd name="connsiteY200" fmla="*/ 6604013 h 9955931"/>
              <a:gd name="connsiteX201" fmla="*/ 8159135 w 9430552"/>
              <a:gd name="connsiteY201" fmla="*/ 6774762 h 9955931"/>
              <a:gd name="connsiteX202" fmla="*/ 8185404 w 9430552"/>
              <a:gd name="connsiteY202" fmla="*/ 6653925 h 9955931"/>
              <a:gd name="connsiteX203" fmla="*/ 8188031 w 9430552"/>
              <a:gd name="connsiteY203" fmla="*/ 6638163 h 9955931"/>
              <a:gd name="connsiteX204" fmla="*/ 8224807 w 9430552"/>
              <a:gd name="connsiteY204" fmla="*/ 6370220 h 9955931"/>
              <a:gd name="connsiteX205" fmla="*/ 8227434 w 9430552"/>
              <a:gd name="connsiteY205" fmla="*/ 6354458 h 9955931"/>
              <a:gd name="connsiteX206" fmla="*/ 8251076 w 9430552"/>
              <a:gd name="connsiteY206" fmla="*/ 5939409 h 9955931"/>
              <a:gd name="connsiteX207" fmla="*/ 8251076 w 9430552"/>
              <a:gd name="connsiteY207" fmla="*/ 5921021 h 9955931"/>
              <a:gd name="connsiteX208" fmla="*/ 8235316 w 9430552"/>
              <a:gd name="connsiteY208" fmla="*/ 5500718 h 9955931"/>
              <a:gd name="connsiteX209" fmla="*/ 8232689 w 9430552"/>
              <a:gd name="connsiteY209" fmla="*/ 5482329 h 9955931"/>
              <a:gd name="connsiteX210" fmla="*/ 8180151 w 9430552"/>
              <a:gd name="connsiteY210" fmla="*/ 5069907 h 9955931"/>
              <a:gd name="connsiteX211" fmla="*/ 8177524 w 9430552"/>
              <a:gd name="connsiteY211" fmla="*/ 5051519 h 9955931"/>
              <a:gd name="connsiteX212" fmla="*/ 8088209 w 9430552"/>
              <a:gd name="connsiteY212" fmla="*/ 4649604 h 9955931"/>
              <a:gd name="connsiteX213" fmla="*/ 8082955 w 9430552"/>
              <a:gd name="connsiteY213" fmla="*/ 4631216 h 9955931"/>
              <a:gd name="connsiteX214" fmla="*/ 7956865 w 9430552"/>
              <a:gd name="connsiteY214" fmla="*/ 4239808 h 9955931"/>
              <a:gd name="connsiteX215" fmla="*/ 7951610 w 9430552"/>
              <a:gd name="connsiteY215" fmla="*/ 4224047 h 9955931"/>
              <a:gd name="connsiteX216" fmla="*/ 7791370 w 9430552"/>
              <a:gd name="connsiteY216" fmla="*/ 3848401 h 9955931"/>
              <a:gd name="connsiteX217" fmla="*/ 7783489 w 9430552"/>
              <a:gd name="connsiteY217" fmla="*/ 3832639 h 9955931"/>
              <a:gd name="connsiteX218" fmla="*/ 7591726 w 9430552"/>
              <a:gd name="connsiteY218" fmla="*/ 3472755 h 9955931"/>
              <a:gd name="connsiteX219" fmla="*/ 7583845 w 9430552"/>
              <a:gd name="connsiteY219" fmla="*/ 3456994 h 9955931"/>
              <a:gd name="connsiteX220" fmla="*/ 7363186 w 9430552"/>
              <a:gd name="connsiteY220" fmla="*/ 3118124 h 9955931"/>
              <a:gd name="connsiteX221" fmla="*/ 7352679 w 9430552"/>
              <a:gd name="connsiteY221" fmla="*/ 3104990 h 9955931"/>
              <a:gd name="connsiteX222" fmla="*/ 7105751 w 9430552"/>
              <a:gd name="connsiteY222" fmla="*/ 2787135 h 9955931"/>
              <a:gd name="connsiteX223" fmla="*/ 7095243 w 9430552"/>
              <a:gd name="connsiteY223" fmla="*/ 2774001 h 9955931"/>
              <a:gd name="connsiteX224" fmla="*/ 6822046 w 9430552"/>
              <a:gd name="connsiteY224" fmla="*/ 2479789 h 9955931"/>
              <a:gd name="connsiteX225" fmla="*/ 6808911 w 9430552"/>
              <a:gd name="connsiteY225" fmla="*/ 2466654 h 9955931"/>
              <a:gd name="connsiteX226" fmla="*/ 6512072 w 9430552"/>
              <a:gd name="connsiteY226" fmla="*/ 2198711 h 9955931"/>
              <a:gd name="connsiteX227" fmla="*/ 6498938 w 9430552"/>
              <a:gd name="connsiteY227" fmla="*/ 2188204 h 9955931"/>
              <a:gd name="connsiteX228" fmla="*/ 6183711 w 9430552"/>
              <a:gd name="connsiteY228" fmla="*/ 1943902 h 9955931"/>
              <a:gd name="connsiteX229" fmla="*/ 6167949 w 9430552"/>
              <a:gd name="connsiteY229" fmla="*/ 1933395 h 9955931"/>
              <a:gd name="connsiteX230" fmla="*/ 5829080 w 9430552"/>
              <a:gd name="connsiteY230" fmla="*/ 1723243 h 9955931"/>
              <a:gd name="connsiteX231" fmla="*/ 5813318 w 9430552"/>
              <a:gd name="connsiteY231" fmla="*/ 1715362 h 9955931"/>
              <a:gd name="connsiteX232" fmla="*/ 5456060 w 9430552"/>
              <a:gd name="connsiteY232" fmla="*/ 1539360 h 9955931"/>
              <a:gd name="connsiteX233" fmla="*/ 5437672 w 9430552"/>
              <a:gd name="connsiteY233" fmla="*/ 1531480 h 9955931"/>
              <a:gd name="connsiteX234" fmla="*/ 5064653 w 9430552"/>
              <a:gd name="connsiteY234" fmla="*/ 1389627 h 9955931"/>
              <a:gd name="connsiteX235" fmla="*/ 5046265 w 9430552"/>
              <a:gd name="connsiteY235" fmla="*/ 1384374 h 9955931"/>
              <a:gd name="connsiteX236" fmla="*/ 4660112 w 9430552"/>
              <a:gd name="connsiteY236" fmla="*/ 1279298 h 9955931"/>
              <a:gd name="connsiteX237" fmla="*/ 4644350 w 9430552"/>
              <a:gd name="connsiteY237" fmla="*/ 1276671 h 9955931"/>
              <a:gd name="connsiteX238" fmla="*/ 4381661 w 9430552"/>
              <a:gd name="connsiteY238" fmla="*/ 1226760 h 9955931"/>
              <a:gd name="connsiteX239" fmla="*/ 4365899 w 9430552"/>
              <a:gd name="connsiteY239" fmla="*/ 1224133 h 9955931"/>
              <a:gd name="connsiteX240" fmla="*/ 3963984 w 9430552"/>
              <a:gd name="connsiteY240" fmla="*/ 1184730 h 9955931"/>
              <a:gd name="connsiteX241" fmla="*/ 3953477 w 9430552"/>
              <a:gd name="connsiteY241" fmla="*/ 1184730 h 9955931"/>
              <a:gd name="connsiteX242" fmla="*/ 2259130 w 9430552"/>
              <a:gd name="connsiteY242" fmla="*/ 1100669 h 9955931"/>
              <a:gd name="connsiteX243" fmla="*/ 2251249 w 9430552"/>
              <a:gd name="connsiteY243" fmla="*/ 415049 h 9955931"/>
              <a:gd name="connsiteX244" fmla="*/ 5474449 w 9430552"/>
              <a:gd name="connsiteY244" fmla="*/ 559529 h 9955931"/>
              <a:gd name="connsiteX245" fmla="*/ 5829080 w 9430552"/>
              <a:gd name="connsiteY245" fmla="*/ 593678 h 9955931"/>
              <a:gd name="connsiteX246" fmla="*/ 6052366 w 9430552"/>
              <a:gd name="connsiteY246" fmla="*/ 635709 h 9955931"/>
              <a:gd name="connsiteX247" fmla="*/ 6385981 w 9430552"/>
              <a:gd name="connsiteY247" fmla="*/ 725023 h 9955931"/>
              <a:gd name="connsiteX248" fmla="*/ 6709090 w 9430552"/>
              <a:gd name="connsiteY248" fmla="*/ 845860 h 9955931"/>
              <a:gd name="connsiteX249" fmla="*/ 7016436 w 9430552"/>
              <a:gd name="connsiteY249" fmla="*/ 998220 h 9955931"/>
              <a:gd name="connsiteX250" fmla="*/ 7310648 w 9430552"/>
              <a:gd name="connsiteY250" fmla="*/ 1179476 h 9955931"/>
              <a:gd name="connsiteX251" fmla="*/ 7586472 w 9430552"/>
              <a:gd name="connsiteY251" fmla="*/ 1387000 h 9955931"/>
              <a:gd name="connsiteX252" fmla="*/ 7843908 w 9430552"/>
              <a:gd name="connsiteY252" fmla="*/ 1618167 h 9955931"/>
              <a:gd name="connsiteX253" fmla="*/ 8080328 w 9430552"/>
              <a:gd name="connsiteY253" fmla="*/ 1872976 h 9955931"/>
              <a:gd name="connsiteX254" fmla="*/ 8295734 w 9430552"/>
              <a:gd name="connsiteY254" fmla="*/ 2148800 h 9955931"/>
              <a:gd name="connsiteX255" fmla="*/ 8487497 w 9430552"/>
              <a:gd name="connsiteY255" fmla="*/ 2443012 h 9955931"/>
              <a:gd name="connsiteX256" fmla="*/ 8652991 w 9430552"/>
              <a:gd name="connsiteY256" fmla="*/ 2755613 h 9955931"/>
              <a:gd name="connsiteX257" fmla="*/ 8789590 w 9430552"/>
              <a:gd name="connsiteY257" fmla="*/ 3081348 h 9955931"/>
              <a:gd name="connsiteX258" fmla="*/ 8899919 w 9430552"/>
              <a:gd name="connsiteY258" fmla="*/ 3414963 h 9955931"/>
              <a:gd name="connsiteX259" fmla="*/ 8976099 w 9430552"/>
              <a:gd name="connsiteY259" fmla="*/ 3764340 h 9955931"/>
              <a:gd name="connsiteX260" fmla="*/ 9020757 w 9430552"/>
              <a:gd name="connsiteY260" fmla="*/ 4124225 h 9955931"/>
              <a:gd name="connsiteX261" fmla="*/ 9031264 w 9430552"/>
              <a:gd name="connsiteY261" fmla="*/ 4489363 h 9955931"/>
              <a:gd name="connsiteX262" fmla="*/ 9007622 w 9430552"/>
              <a:gd name="connsiteY262" fmla="*/ 4854502 h 99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430552" h="9955931">
                <a:moveTo>
                  <a:pt x="9420044" y="4103210"/>
                </a:moveTo>
                <a:cubicBezTo>
                  <a:pt x="9420044" y="4097956"/>
                  <a:pt x="9420044" y="4090075"/>
                  <a:pt x="9417418" y="4084821"/>
                </a:cubicBezTo>
                <a:lnTo>
                  <a:pt x="9370133" y="3706549"/>
                </a:lnTo>
                <a:cubicBezTo>
                  <a:pt x="9370133" y="3701295"/>
                  <a:pt x="9367506" y="3693414"/>
                  <a:pt x="9367506" y="3688160"/>
                </a:cubicBezTo>
                <a:lnTo>
                  <a:pt x="9286073" y="3320395"/>
                </a:lnTo>
                <a:cubicBezTo>
                  <a:pt x="9286073" y="3315141"/>
                  <a:pt x="9283446" y="3307261"/>
                  <a:pt x="9280819" y="3302007"/>
                </a:cubicBezTo>
                <a:lnTo>
                  <a:pt x="9167863" y="2944749"/>
                </a:lnTo>
                <a:cubicBezTo>
                  <a:pt x="9165236" y="2939495"/>
                  <a:pt x="9165236" y="2934241"/>
                  <a:pt x="9162609" y="2928988"/>
                </a:cubicBezTo>
                <a:lnTo>
                  <a:pt x="9018130" y="2584865"/>
                </a:lnTo>
                <a:cubicBezTo>
                  <a:pt x="9015503" y="2579611"/>
                  <a:pt x="9012876" y="2574357"/>
                  <a:pt x="9010249" y="2569103"/>
                </a:cubicBezTo>
                <a:lnTo>
                  <a:pt x="8836874" y="2240741"/>
                </a:lnTo>
                <a:cubicBezTo>
                  <a:pt x="8834247" y="2235488"/>
                  <a:pt x="8831620" y="2230234"/>
                  <a:pt x="8828993" y="2224980"/>
                </a:cubicBezTo>
                <a:lnTo>
                  <a:pt x="8631976" y="1917633"/>
                </a:lnTo>
                <a:cubicBezTo>
                  <a:pt x="8629350" y="1912380"/>
                  <a:pt x="8624095" y="1907126"/>
                  <a:pt x="8621468" y="1904499"/>
                </a:cubicBezTo>
                <a:lnTo>
                  <a:pt x="8395555" y="1615540"/>
                </a:lnTo>
                <a:cubicBezTo>
                  <a:pt x="8392929" y="1610287"/>
                  <a:pt x="8387675" y="1607660"/>
                  <a:pt x="8385048" y="1602406"/>
                </a:cubicBezTo>
                <a:lnTo>
                  <a:pt x="8135493" y="1334463"/>
                </a:lnTo>
                <a:cubicBezTo>
                  <a:pt x="8130240" y="1329209"/>
                  <a:pt x="8127613" y="1326582"/>
                  <a:pt x="8122359" y="1321328"/>
                </a:cubicBezTo>
                <a:lnTo>
                  <a:pt x="7851789" y="1077027"/>
                </a:lnTo>
                <a:cubicBezTo>
                  <a:pt x="7846535" y="1071773"/>
                  <a:pt x="7843908" y="1069146"/>
                  <a:pt x="7838654" y="1066519"/>
                </a:cubicBezTo>
                <a:lnTo>
                  <a:pt x="7547069" y="848487"/>
                </a:lnTo>
                <a:cubicBezTo>
                  <a:pt x="7541815" y="845860"/>
                  <a:pt x="7536561" y="840606"/>
                  <a:pt x="7531307" y="837979"/>
                </a:cubicBezTo>
                <a:lnTo>
                  <a:pt x="7221334" y="648843"/>
                </a:lnTo>
                <a:cubicBezTo>
                  <a:pt x="7216080" y="646216"/>
                  <a:pt x="7210827" y="643589"/>
                  <a:pt x="7205573" y="640962"/>
                </a:cubicBezTo>
                <a:lnTo>
                  <a:pt x="6879838" y="480722"/>
                </a:lnTo>
                <a:cubicBezTo>
                  <a:pt x="6874584" y="478095"/>
                  <a:pt x="6869330" y="475468"/>
                  <a:pt x="6861449" y="472841"/>
                </a:cubicBezTo>
                <a:lnTo>
                  <a:pt x="6522580" y="341496"/>
                </a:lnTo>
                <a:cubicBezTo>
                  <a:pt x="6517326" y="338869"/>
                  <a:pt x="6509445" y="336243"/>
                  <a:pt x="6504192" y="336243"/>
                </a:cubicBezTo>
                <a:lnTo>
                  <a:pt x="6152188" y="241674"/>
                </a:lnTo>
                <a:cubicBezTo>
                  <a:pt x="6146934" y="239047"/>
                  <a:pt x="6141680" y="239047"/>
                  <a:pt x="6136426" y="239047"/>
                </a:cubicBezTo>
                <a:lnTo>
                  <a:pt x="5894752" y="194390"/>
                </a:lnTo>
                <a:cubicBezTo>
                  <a:pt x="5889498" y="194390"/>
                  <a:pt x="5884244" y="191763"/>
                  <a:pt x="5878991" y="191763"/>
                </a:cubicBezTo>
                <a:lnTo>
                  <a:pt x="5511225" y="157614"/>
                </a:lnTo>
                <a:cubicBezTo>
                  <a:pt x="5508598" y="157614"/>
                  <a:pt x="5503345" y="157614"/>
                  <a:pt x="5500718" y="157614"/>
                </a:cubicBezTo>
                <a:lnTo>
                  <a:pt x="2056859" y="0"/>
                </a:lnTo>
                <a:cubicBezTo>
                  <a:pt x="2056859" y="0"/>
                  <a:pt x="2054232" y="0"/>
                  <a:pt x="2054232" y="0"/>
                </a:cubicBezTo>
                <a:cubicBezTo>
                  <a:pt x="2048978" y="0"/>
                  <a:pt x="2043724" y="0"/>
                  <a:pt x="2041097" y="0"/>
                </a:cubicBezTo>
                <a:cubicBezTo>
                  <a:pt x="2038470" y="0"/>
                  <a:pt x="2038470" y="0"/>
                  <a:pt x="2035843" y="0"/>
                </a:cubicBezTo>
                <a:cubicBezTo>
                  <a:pt x="2030590" y="0"/>
                  <a:pt x="2025336" y="0"/>
                  <a:pt x="2020082" y="2627"/>
                </a:cubicBezTo>
                <a:cubicBezTo>
                  <a:pt x="2017455" y="2627"/>
                  <a:pt x="2017455" y="2627"/>
                  <a:pt x="2014828" y="2627"/>
                </a:cubicBezTo>
                <a:cubicBezTo>
                  <a:pt x="2009574" y="2627"/>
                  <a:pt x="2004321" y="5254"/>
                  <a:pt x="1999067" y="5254"/>
                </a:cubicBezTo>
                <a:cubicBezTo>
                  <a:pt x="1999067" y="5254"/>
                  <a:pt x="1996440" y="5254"/>
                  <a:pt x="1996440" y="5254"/>
                </a:cubicBezTo>
                <a:cubicBezTo>
                  <a:pt x="1991186" y="7881"/>
                  <a:pt x="1985933" y="7881"/>
                  <a:pt x="1980679" y="10508"/>
                </a:cubicBezTo>
                <a:cubicBezTo>
                  <a:pt x="1978052" y="10508"/>
                  <a:pt x="1978052" y="10508"/>
                  <a:pt x="1975425" y="13134"/>
                </a:cubicBezTo>
                <a:cubicBezTo>
                  <a:pt x="1970171" y="15761"/>
                  <a:pt x="1967544" y="15761"/>
                  <a:pt x="1962290" y="18388"/>
                </a:cubicBezTo>
                <a:cubicBezTo>
                  <a:pt x="1959664" y="18388"/>
                  <a:pt x="1957037" y="21015"/>
                  <a:pt x="1954410" y="21015"/>
                </a:cubicBezTo>
                <a:cubicBezTo>
                  <a:pt x="1954410" y="21015"/>
                  <a:pt x="1951783" y="21015"/>
                  <a:pt x="1951783" y="23642"/>
                </a:cubicBezTo>
                <a:lnTo>
                  <a:pt x="99822" y="1019235"/>
                </a:lnTo>
                <a:cubicBezTo>
                  <a:pt x="97195" y="1019235"/>
                  <a:pt x="94568" y="1021862"/>
                  <a:pt x="94568" y="1021862"/>
                </a:cubicBezTo>
                <a:cubicBezTo>
                  <a:pt x="91941" y="1024489"/>
                  <a:pt x="89314" y="1024489"/>
                  <a:pt x="86688" y="1027116"/>
                </a:cubicBezTo>
                <a:cubicBezTo>
                  <a:pt x="84061" y="1029743"/>
                  <a:pt x="81434" y="1032370"/>
                  <a:pt x="76180" y="1034997"/>
                </a:cubicBezTo>
                <a:cubicBezTo>
                  <a:pt x="73553" y="1037623"/>
                  <a:pt x="70926" y="1037623"/>
                  <a:pt x="70926" y="1040250"/>
                </a:cubicBezTo>
                <a:cubicBezTo>
                  <a:pt x="68299" y="1042877"/>
                  <a:pt x="63045" y="1045504"/>
                  <a:pt x="60419" y="1048131"/>
                </a:cubicBezTo>
                <a:cubicBezTo>
                  <a:pt x="60419" y="1048131"/>
                  <a:pt x="57792" y="1050758"/>
                  <a:pt x="57792" y="1050758"/>
                </a:cubicBezTo>
                <a:cubicBezTo>
                  <a:pt x="57792" y="1050758"/>
                  <a:pt x="57792" y="1050758"/>
                  <a:pt x="57792" y="1050758"/>
                </a:cubicBezTo>
                <a:cubicBezTo>
                  <a:pt x="55165" y="1053385"/>
                  <a:pt x="49911" y="1058639"/>
                  <a:pt x="47284" y="1061266"/>
                </a:cubicBezTo>
                <a:cubicBezTo>
                  <a:pt x="47284" y="1063892"/>
                  <a:pt x="44657" y="1063892"/>
                  <a:pt x="44657" y="1066519"/>
                </a:cubicBezTo>
                <a:cubicBezTo>
                  <a:pt x="42030" y="1071773"/>
                  <a:pt x="39403" y="1074400"/>
                  <a:pt x="34150" y="1079654"/>
                </a:cubicBezTo>
                <a:cubicBezTo>
                  <a:pt x="34150" y="1079654"/>
                  <a:pt x="31523" y="1082281"/>
                  <a:pt x="31523" y="1082281"/>
                </a:cubicBezTo>
                <a:cubicBezTo>
                  <a:pt x="28896" y="1087535"/>
                  <a:pt x="26269" y="1092788"/>
                  <a:pt x="23642" y="1095415"/>
                </a:cubicBezTo>
                <a:cubicBezTo>
                  <a:pt x="23642" y="1095415"/>
                  <a:pt x="23642" y="1098042"/>
                  <a:pt x="21015" y="1098042"/>
                </a:cubicBezTo>
                <a:cubicBezTo>
                  <a:pt x="15761" y="1111177"/>
                  <a:pt x="10508" y="1121684"/>
                  <a:pt x="5254" y="1134819"/>
                </a:cubicBezTo>
                <a:cubicBezTo>
                  <a:pt x="5254" y="1137445"/>
                  <a:pt x="5254" y="1137445"/>
                  <a:pt x="5254" y="1140072"/>
                </a:cubicBezTo>
                <a:cubicBezTo>
                  <a:pt x="5254" y="1145326"/>
                  <a:pt x="2627" y="1150580"/>
                  <a:pt x="2627" y="1155834"/>
                </a:cubicBezTo>
                <a:cubicBezTo>
                  <a:pt x="2627" y="1158461"/>
                  <a:pt x="2627" y="1161088"/>
                  <a:pt x="2627" y="1161088"/>
                </a:cubicBezTo>
                <a:cubicBezTo>
                  <a:pt x="2627" y="1166341"/>
                  <a:pt x="0" y="1171595"/>
                  <a:pt x="0" y="1174222"/>
                </a:cubicBezTo>
                <a:cubicBezTo>
                  <a:pt x="0" y="1176849"/>
                  <a:pt x="0" y="1179476"/>
                  <a:pt x="0" y="1179476"/>
                </a:cubicBezTo>
                <a:cubicBezTo>
                  <a:pt x="0" y="1184730"/>
                  <a:pt x="0" y="1189983"/>
                  <a:pt x="0" y="1192610"/>
                </a:cubicBezTo>
                <a:cubicBezTo>
                  <a:pt x="0" y="1192610"/>
                  <a:pt x="0" y="1192610"/>
                  <a:pt x="0" y="1195237"/>
                </a:cubicBezTo>
                <a:lnTo>
                  <a:pt x="173375" y="9456821"/>
                </a:lnTo>
                <a:cubicBezTo>
                  <a:pt x="173375" y="9501479"/>
                  <a:pt x="189136" y="954350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15405" y="9577658"/>
                  <a:pt x="215405" y="9577658"/>
                  <a:pt x="215405" y="9577658"/>
                </a:cubicBezTo>
                <a:cubicBezTo>
                  <a:pt x="220659" y="9585539"/>
                  <a:pt x="225913" y="9590793"/>
                  <a:pt x="233794" y="9596046"/>
                </a:cubicBezTo>
                <a:cubicBezTo>
                  <a:pt x="262689" y="9624942"/>
                  <a:pt x="299466" y="9643331"/>
                  <a:pt x="344123" y="9651211"/>
                </a:cubicBezTo>
                <a:cubicBezTo>
                  <a:pt x="349377" y="9651211"/>
                  <a:pt x="354631" y="9653838"/>
                  <a:pt x="359885" y="9653838"/>
                </a:cubicBezTo>
                <a:lnTo>
                  <a:pt x="3977119" y="9961185"/>
                </a:lnTo>
                <a:cubicBezTo>
                  <a:pt x="3979746" y="9961185"/>
                  <a:pt x="3984999" y="9961185"/>
                  <a:pt x="3987626" y="9961185"/>
                </a:cubicBezTo>
                <a:lnTo>
                  <a:pt x="4376407" y="9974320"/>
                </a:lnTo>
                <a:cubicBezTo>
                  <a:pt x="4379034" y="9974320"/>
                  <a:pt x="4381661" y="9974320"/>
                  <a:pt x="4384288" y="9974320"/>
                </a:cubicBezTo>
                <a:cubicBezTo>
                  <a:pt x="4389541" y="9974320"/>
                  <a:pt x="4392168" y="9974320"/>
                  <a:pt x="4397422" y="9974320"/>
                </a:cubicBezTo>
                <a:lnTo>
                  <a:pt x="4775695" y="9950677"/>
                </a:lnTo>
                <a:cubicBezTo>
                  <a:pt x="4783576" y="9950677"/>
                  <a:pt x="4788829" y="9950677"/>
                  <a:pt x="4796710" y="9948051"/>
                </a:cubicBezTo>
                <a:lnTo>
                  <a:pt x="5164475" y="9887632"/>
                </a:lnTo>
                <a:cubicBezTo>
                  <a:pt x="5172356" y="9887632"/>
                  <a:pt x="5177610" y="9885005"/>
                  <a:pt x="5185491" y="9882378"/>
                </a:cubicBezTo>
                <a:lnTo>
                  <a:pt x="5540121" y="9785183"/>
                </a:lnTo>
                <a:cubicBezTo>
                  <a:pt x="5545375" y="9782556"/>
                  <a:pt x="5553256" y="9782556"/>
                  <a:pt x="5558510" y="9779929"/>
                </a:cubicBezTo>
                <a:lnTo>
                  <a:pt x="5900006" y="9648584"/>
                </a:lnTo>
                <a:cubicBezTo>
                  <a:pt x="5905260" y="9645958"/>
                  <a:pt x="5913140" y="9643331"/>
                  <a:pt x="5918394" y="9640704"/>
                </a:cubicBezTo>
                <a:lnTo>
                  <a:pt x="6241502" y="9477836"/>
                </a:lnTo>
                <a:cubicBezTo>
                  <a:pt x="6246756" y="9475210"/>
                  <a:pt x="6252010" y="9472583"/>
                  <a:pt x="6259890" y="9467328"/>
                </a:cubicBezTo>
                <a:lnTo>
                  <a:pt x="6564610" y="9272938"/>
                </a:lnTo>
                <a:cubicBezTo>
                  <a:pt x="6569864" y="9270311"/>
                  <a:pt x="6575118" y="9265058"/>
                  <a:pt x="6580372" y="9262431"/>
                </a:cubicBezTo>
                <a:lnTo>
                  <a:pt x="6866703" y="9039145"/>
                </a:lnTo>
                <a:cubicBezTo>
                  <a:pt x="6871957" y="9033891"/>
                  <a:pt x="6877211" y="9031264"/>
                  <a:pt x="6882465" y="9026010"/>
                </a:cubicBezTo>
                <a:lnTo>
                  <a:pt x="7145154" y="8773828"/>
                </a:lnTo>
                <a:cubicBezTo>
                  <a:pt x="7150408" y="8768574"/>
                  <a:pt x="7155662" y="8763321"/>
                  <a:pt x="7158289" y="8760694"/>
                </a:cubicBezTo>
                <a:lnTo>
                  <a:pt x="7397336" y="8482243"/>
                </a:lnTo>
                <a:cubicBezTo>
                  <a:pt x="7402590" y="8476990"/>
                  <a:pt x="7405217" y="8471736"/>
                  <a:pt x="7410470" y="8466481"/>
                </a:cubicBezTo>
                <a:lnTo>
                  <a:pt x="7623249" y="8161763"/>
                </a:lnTo>
                <a:cubicBezTo>
                  <a:pt x="7625876" y="8156508"/>
                  <a:pt x="7631130" y="8151254"/>
                  <a:pt x="7633756" y="8146001"/>
                </a:cubicBezTo>
                <a:lnTo>
                  <a:pt x="7817639" y="7817639"/>
                </a:lnTo>
                <a:cubicBezTo>
                  <a:pt x="7820266" y="7812385"/>
                  <a:pt x="7822893" y="7807132"/>
                  <a:pt x="7825520" y="7799251"/>
                </a:cubicBezTo>
                <a:lnTo>
                  <a:pt x="7943730" y="7528681"/>
                </a:lnTo>
                <a:lnTo>
                  <a:pt x="8140747" y="7373694"/>
                </a:lnTo>
                <a:cubicBezTo>
                  <a:pt x="8146001" y="7368440"/>
                  <a:pt x="8151255" y="7365813"/>
                  <a:pt x="8156509" y="7360560"/>
                </a:cubicBezTo>
                <a:lnTo>
                  <a:pt x="8398182" y="7126765"/>
                </a:lnTo>
                <a:cubicBezTo>
                  <a:pt x="8403436" y="7121512"/>
                  <a:pt x="8406064" y="7116258"/>
                  <a:pt x="8411317" y="7113631"/>
                </a:cubicBezTo>
                <a:lnTo>
                  <a:pt x="8631976" y="6856196"/>
                </a:lnTo>
                <a:cubicBezTo>
                  <a:pt x="8637230" y="6850941"/>
                  <a:pt x="8639857" y="6845688"/>
                  <a:pt x="8645110" y="6840434"/>
                </a:cubicBezTo>
                <a:lnTo>
                  <a:pt x="8842127" y="6559356"/>
                </a:lnTo>
                <a:cubicBezTo>
                  <a:pt x="8844754" y="6554103"/>
                  <a:pt x="8850009" y="6548849"/>
                  <a:pt x="8852636" y="6543595"/>
                </a:cubicBezTo>
                <a:lnTo>
                  <a:pt x="9023384" y="6241502"/>
                </a:lnTo>
                <a:cubicBezTo>
                  <a:pt x="9026010" y="6236248"/>
                  <a:pt x="9028637" y="6230994"/>
                  <a:pt x="9031264" y="6223114"/>
                </a:cubicBezTo>
                <a:lnTo>
                  <a:pt x="9173116" y="5900006"/>
                </a:lnTo>
                <a:cubicBezTo>
                  <a:pt x="9175743" y="5894752"/>
                  <a:pt x="9178370" y="5886872"/>
                  <a:pt x="9180997" y="5881617"/>
                </a:cubicBezTo>
                <a:lnTo>
                  <a:pt x="9293954" y="5540121"/>
                </a:lnTo>
                <a:cubicBezTo>
                  <a:pt x="9296581" y="5534867"/>
                  <a:pt x="9296581" y="5526987"/>
                  <a:pt x="9299208" y="5521733"/>
                </a:cubicBezTo>
                <a:lnTo>
                  <a:pt x="9380641" y="5164475"/>
                </a:lnTo>
                <a:cubicBezTo>
                  <a:pt x="9380641" y="5159221"/>
                  <a:pt x="9383268" y="5153968"/>
                  <a:pt x="9383268" y="5148714"/>
                </a:cubicBezTo>
                <a:lnTo>
                  <a:pt x="9420044" y="4901786"/>
                </a:lnTo>
                <a:cubicBezTo>
                  <a:pt x="9420044" y="4896532"/>
                  <a:pt x="9422671" y="4891278"/>
                  <a:pt x="9422671" y="4886024"/>
                </a:cubicBezTo>
                <a:lnTo>
                  <a:pt x="9446313" y="4505125"/>
                </a:lnTo>
                <a:cubicBezTo>
                  <a:pt x="9446313" y="4499871"/>
                  <a:pt x="9446313" y="4491990"/>
                  <a:pt x="9446313" y="4486737"/>
                </a:cubicBezTo>
                <a:lnTo>
                  <a:pt x="9420044" y="4103210"/>
                </a:lnTo>
                <a:close/>
                <a:moveTo>
                  <a:pt x="1857215" y="1077027"/>
                </a:moveTo>
                <a:lnTo>
                  <a:pt x="924667" y="1032370"/>
                </a:lnTo>
                <a:lnTo>
                  <a:pt x="1849334" y="535887"/>
                </a:lnTo>
                <a:lnTo>
                  <a:pt x="1857215" y="1077027"/>
                </a:lnTo>
                <a:close/>
                <a:moveTo>
                  <a:pt x="399288" y="1405389"/>
                </a:moveTo>
                <a:lnTo>
                  <a:pt x="1862468" y="1476315"/>
                </a:lnTo>
                <a:lnTo>
                  <a:pt x="1943902" y="7702056"/>
                </a:lnTo>
                <a:lnTo>
                  <a:pt x="559529" y="9002369"/>
                </a:lnTo>
                <a:lnTo>
                  <a:pt x="399288" y="1405389"/>
                </a:lnTo>
                <a:close/>
                <a:moveTo>
                  <a:pt x="7276499" y="7941103"/>
                </a:moveTo>
                <a:lnTo>
                  <a:pt x="7074228" y="8230061"/>
                </a:lnTo>
                <a:lnTo>
                  <a:pt x="6848315" y="8495377"/>
                </a:lnTo>
                <a:lnTo>
                  <a:pt x="6598760" y="8734425"/>
                </a:lnTo>
                <a:lnTo>
                  <a:pt x="6328190" y="8947204"/>
                </a:lnTo>
                <a:lnTo>
                  <a:pt x="6039231" y="9131086"/>
                </a:lnTo>
                <a:lnTo>
                  <a:pt x="5734511" y="9286073"/>
                </a:lnTo>
                <a:lnTo>
                  <a:pt x="5414030" y="9409537"/>
                </a:lnTo>
                <a:lnTo>
                  <a:pt x="5077788" y="9501479"/>
                </a:lnTo>
                <a:lnTo>
                  <a:pt x="4731038" y="9559270"/>
                </a:lnTo>
                <a:lnTo>
                  <a:pt x="4371153" y="9582912"/>
                </a:lnTo>
                <a:lnTo>
                  <a:pt x="3998134" y="9569777"/>
                </a:lnTo>
                <a:lnTo>
                  <a:pt x="832726" y="9296580"/>
                </a:lnTo>
                <a:lnTo>
                  <a:pt x="2217099" y="7996268"/>
                </a:lnTo>
                <a:lnTo>
                  <a:pt x="5461315" y="8248450"/>
                </a:lnTo>
                <a:cubicBezTo>
                  <a:pt x="5463941" y="8248450"/>
                  <a:pt x="5469195" y="8248450"/>
                  <a:pt x="5471822" y="8248450"/>
                </a:cubicBezTo>
                <a:lnTo>
                  <a:pt x="5829080" y="8258957"/>
                </a:lnTo>
                <a:cubicBezTo>
                  <a:pt x="5836960" y="8258957"/>
                  <a:pt x="5842214" y="8258957"/>
                  <a:pt x="5850095" y="8258957"/>
                </a:cubicBezTo>
                <a:lnTo>
                  <a:pt x="6199472" y="8232688"/>
                </a:lnTo>
                <a:cubicBezTo>
                  <a:pt x="6207353" y="8232688"/>
                  <a:pt x="6212606" y="8230061"/>
                  <a:pt x="6220487" y="8230061"/>
                </a:cubicBezTo>
                <a:lnTo>
                  <a:pt x="6559356" y="8169643"/>
                </a:lnTo>
                <a:cubicBezTo>
                  <a:pt x="6567237" y="8169643"/>
                  <a:pt x="6572491" y="8167016"/>
                  <a:pt x="6577745" y="8164389"/>
                </a:cubicBezTo>
                <a:lnTo>
                  <a:pt x="6903480" y="8072447"/>
                </a:lnTo>
                <a:cubicBezTo>
                  <a:pt x="6908734" y="8069821"/>
                  <a:pt x="6916614" y="8069821"/>
                  <a:pt x="6921868" y="8067194"/>
                </a:cubicBezTo>
                <a:lnTo>
                  <a:pt x="7234469" y="7943730"/>
                </a:lnTo>
                <a:cubicBezTo>
                  <a:pt x="7239722" y="7941103"/>
                  <a:pt x="7247603" y="7938476"/>
                  <a:pt x="7252856" y="7935849"/>
                </a:cubicBezTo>
                <a:lnTo>
                  <a:pt x="7287006" y="7917461"/>
                </a:lnTo>
                <a:lnTo>
                  <a:pt x="7276499" y="7941103"/>
                </a:lnTo>
                <a:close/>
                <a:moveTo>
                  <a:pt x="7830773" y="6322936"/>
                </a:moveTo>
                <a:lnTo>
                  <a:pt x="7793997" y="6575118"/>
                </a:lnTo>
                <a:lnTo>
                  <a:pt x="7709937" y="6948137"/>
                </a:lnTo>
                <a:lnTo>
                  <a:pt x="7602234" y="7276499"/>
                </a:lnTo>
                <a:lnTo>
                  <a:pt x="7357932" y="7434112"/>
                </a:lnTo>
                <a:lnTo>
                  <a:pt x="7076855" y="7578592"/>
                </a:lnTo>
                <a:lnTo>
                  <a:pt x="6782642" y="7694175"/>
                </a:lnTo>
                <a:lnTo>
                  <a:pt x="6475296" y="7780863"/>
                </a:lnTo>
                <a:lnTo>
                  <a:pt x="6157442" y="7836027"/>
                </a:lnTo>
                <a:lnTo>
                  <a:pt x="5829080" y="7859670"/>
                </a:lnTo>
                <a:lnTo>
                  <a:pt x="5487584" y="7849161"/>
                </a:lnTo>
                <a:lnTo>
                  <a:pt x="2343190" y="7604861"/>
                </a:lnTo>
                <a:lnTo>
                  <a:pt x="2264383" y="1497330"/>
                </a:lnTo>
                <a:lnTo>
                  <a:pt x="3927208" y="1578764"/>
                </a:lnTo>
                <a:lnTo>
                  <a:pt x="4315988" y="1618167"/>
                </a:lnTo>
                <a:lnTo>
                  <a:pt x="4562916" y="1665451"/>
                </a:lnTo>
                <a:lnTo>
                  <a:pt x="4930682" y="1765273"/>
                </a:lnTo>
                <a:lnTo>
                  <a:pt x="5285312" y="1901872"/>
                </a:lnTo>
                <a:lnTo>
                  <a:pt x="5624182" y="2069993"/>
                </a:lnTo>
                <a:lnTo>
                  <a:pt x="5947290" y="2269637"/>
                </a:lnTo>
                <a:lnTo>
                  <a:pt x="6252010" y="2498177"/>
                </a:lnTo>
                <a:lnTo>
                  <a:pt x="6535714" y="2755613"/>
                </a:lnTo>
                <a:lnTo>
                  <a:pt x="6798404" y="3036690"/>
                </a:lnTo>
                <a:lnTo>
                  <a:pt x="7034824" y="3341410"/>
                </a:lnTo>
                <a:lnTo>
                  <a:pt x="7244976" y="3667145"/>
                </a:lnTo>
                <a:lnTo>
                  <a:pt x="7426232" y="4011268"/>
                </a:lnTo>
                <a:lnTo>
                  <a:pt x="7578592" y="4371153"/>
                </a:lnTo>
                <a:lnTo>
                  <a:pt x="7699428" y="4744172"/>
                </a:lnTo>
                <a:lnTo>
                  <a:pt x="7786116" y="5130326"/>
                </a:lnTo>
                <a:lnTo>
                  <a:pt x="7836027" y="5524360"/>
                </a:lnTo>
                <a:lnTo>
                  <a:pt x="7849162" y="5926275"/>
                </a:lnTo>
                <a:lnTo>
                  <a:pt x="7830773" y="6322936"/>
                </a:lnTo>
                <a:close/>
                <a:moveTo>
                  <a:pt x="9007622" y="4854502"/>
                </a:moveTo>
                <a:lnTo>
                  <a:pt x="8973472" y="5085669"/>
                </a:lnTo>
                <a:lnTo>
                  <a:pt x="8894665" y="5424538"/>
                </a:lnTo>
                <a:lnTo>
                  <a:pt x="8786963" y="5747646"/>
                </a:lnTo>
                <a:lnTo>
                  <a:pt x="8652991" y="6052366"/>
                </a:lnTo>
                <a:lnTo>
                  <a:pt x="8492751" y="6338697"/>
                </a:lnTo>
                <a:lnTo>
                  <a:pt x="8306241" y="6604013"/>
                </a:lnTo>
                <a:lnTo>
                  <a:pt x="8159135" y="6774762"/>
                </a:lnTo>
                <a:lnTo>
                  <a:pt x="8185404" y="6653925"/>
                </a:lnTo>
                <a:cubicBezTo>
                  <a:pt x="8185404" y="6648671"/>
                  <a:pt x="8188031" y="6643417"/>
                  <a:pt x="8188031" y="6638163"/>
                </a:cubicBezTo>
                <a:lnTo>
                  <a:pt x="8224807" y="6370220"/>
                </a:lnTo>
                <a:cubicBezTo>
                  <a:pt x="8224807" y="6364966"/>
                  <a:pt x="8224807" y="6359713"/>
                  <a:pt x="8227434" y="6354458"/>
                </a:cubicBezTo>
                <a:lnTo>
                  <a:pt x="8251076" y="5939409"/>
                </a:lnTo>
                <a:cubicBezTo>
                  <a:pt x="8251076" y="5934155"/>
                  <a:pt x="8251076" y="5926275"/>
                  <a:pt x="8251076" y="5921021"/>
                </a:cubicBezTo>
                <a:lnTo>
                  <a:pt x="8235316" y="5500718"/>
                </a:lnTo>
                <a:cubicBezTo>
                  <a:pt x="8235316" y="5495464"/>
                  <a:pt x="8235316" y="5487583"/>
                  <a:pt x="8232689" y="5482329"/>
                </a:cubicBezTo>
                <a:lnTo>
                  <a:pt x="8180151" y="5069907"/>
                </a:lnTo>
                <a:cubicBezTo>
                  <a:pt x="8180151" y="5064653"/>
                  <a:pt x="8177524" y="5056773"/>
                  <a:pt x="8177524" y="5051519"/>
                </a:cubicBezTo>
                <a:lnTo>
                  <a:pt x="8088209" y="4649604"/>
                </a:lnTo>
                <a:cubicBezTo>
                  <a:pt x="8085582" y="4644350"/>
                  <a:pt x="8085582" y="4639097"/>
                  <a:pt x="8082955" y="4631216"/>
                </a:cubicBezTo>
                <a:lnTo>
                  <a:pt x="7956865" y="4239808"/>
                </a:lnTo>
                <a:cubicBezTo>
                  <a:pt x="7954238" y="4234554"/>
                  <a:pt x="7954238" y="4229301"/>
                  <a:pt x="7951610" y="4224047"/>
                </a:cubicBezTo>
                <a:lnTo>
                  <a:pt x="7791370" y="3848401"/>
                </a:lnTo>
                <a:cubicBezTo>
                  <a:pt x="7788744" y="3843147"/>
                  <a:pt x="7786116" y="3837893"/>
                  <a:pt x="7783489" y="3832639"/>
                </a:cubicBezTo>
                <a:lnTo>
                  <a:pt x="7591726" y="3472755"/>
                </a:lnTo>
                <a:cubicBezTo>
                  <a:pt x="7589099" y="3467501"/>
                  <a:pt x="7586472" y="3462247"/>
                  <a:pt x="7583845" y="3456994"/>
                </a:cubicBezTo>
                <a:lnTo>
                  <a:pt x="7363186" y="3118124"/>
                </a:lnTo>
                <a:cubicBezTo>
                  <a:pt x="7360559" y="3112870"/>
                  <a:pt x="7357932" y="3107617"/>
                  <a:pt x="7352679" y="3104990"/>
                </a:cubicBezTo>
                <a:lnTo>
                  <a:pt x="7105751" y="2787135"/>
                </a:lnTo>
                <a:cubicBezTo>
                  <a:pt x="7103124" y="2781882"/>
                  <a:pt x="7097870" y="2779255"/>
                  <a:pt x="7095243" y="2774001"/>
                </a:cubicBezTo>
                <a:lnTo>
                  <a:pt x="6822046" y="2479789"/>
                </a:lnTo>
                <a:cubicBezTo>
                  <a:pt x="6816792" y="2474535"/>
                  <a:pt x="6814165" y="2471908"/>
                  <a:pt x="6808911" y="2466654"/>
                </a:cubicBezTo>
                <a:lnTo>
                  <a:pt x="6512072" y="2198711"/>
                </a:lnTo>
                <a:cubicBezTo>
                  <a:pt x="6506818" y="2193457"/>
                  <a:pt x="6504192" y="2190830"/>
                  <a:pt x="6498938" y="2188204"/>
                </a:cubicBezTo>
                <a:lnTo>
                  <a:pt x="6183711" y="1943902"/>
                </a:lnTo>
                <a:cubicBezTo>
                  <a:pt x="6178457" y="1941275"/>
                  <a:pt x="6173203" y="1936021"/>
                  <a:pt x="6167949" y="1933395"/>
                </a:cubicBezTo>
                <a:lnTo>
                  <a:pt x="5829080" y="1723243"/>
                </a:lnTo>
                <a:cubicBezTo>
                  <a:pt x="5823826" y="1720616"/>
                  <a:pt x="5818572" y="1717989"/>
                  <a:pt x="5813318" y="1715362"/>
                </a:cubicBezTo>
                <a:lnTo>
                  <a:pt x="5456060" y="1539360"/>
                </a:lnTo>
                <a:cubicBezTo>
                  <a:pt x="5450807" y="1536733"/>
                  <a:pt x="5445553" y="1534107"/>
                  <a:pt x="5437672" y="1531480"/>
                </a:cubicBezTo>
                <a:lnTo>
                  <a:pt x="5064653" y="1389627"/>
                </a:lnTo>
                <a:cubicBezTo>
                  <a:pt x="5059400" y="1387000"/>
                  <a:pt x="5051519" y="1384374"/>
                  <a:pt x="5046265" y="1384374"/>
                </a:cubicBezTo>
                <a:lnTo>
                  <a:pt x="4660112" y="1279298"/>
                </a:lnTo>
                <a:cubicBezTo>
                  <a:pt x="4654858" y="1276671"/>
                  <a:pt x="4649604" y="1276671"/>
                  <a:pt x="4644350" y="1276671"/>
                </a:cubicBezTo>
                <a:lnTo>
                  <a:pt x="4381661" y="1226760"/>
                </a:lnTo>
                <a:cubicBezTo>
                  <a:pt x="4376407" y="1226760"/>
                  <a:pt x="4371153" y="1224133"/>
                  <a:pt x="4365899" y="1224133"/>
                </a:cubicBezTo>
                <a:lnTo>
                  <a:pt x="3963984" y="1184730"/>
                </a:lnTo>
                <a:cubicBezTo>
                  <a:pt x="3961357" y="1184730"/>
                  <a:pt x="3956104" y="1184730"/>
                  <a:pt x="3953477" y="1184730"/>
                </a:cubicBezTo>
                <a:lnTo>
                  <a:pt x="2259130" y="1100669"/>
                </a:lnTo>
                <a:lnTo>
                  <a:pt x="2251249" y="415049"/>
                </a:lnTo>
                <a:lnTo>
                  <a:pt x="5474449" y="559529"/>
                </a:lnTo>
                <a:lnTo>
                  <a:pt x="5829080" y="593678"/>
                </a:lnTo>
                <a:lnTo>
                  <a:pt x="6052366" y="635709"/>
                </a:lnTo>
                <a:lnTo>
                  <a:pt x="6385981" y="725023"/>
                </a:lnTo>
                <a:lnTo>
                  <a:pt x="6709090" y="845860"/>
                </a:lnTo>
                <a:lnTo>
                  <a:pt x="7016436" y="998220"/>
                </a:lnTo>
                <a:lnTo>
                  <a:pt x="7310648" y="1179476"/>
                </a:lnTo>
                <a:lnTo>
                  <a:pt x="7586472" y="1387000"/>
                </a:lnTo>
                <a:lnTo>
                  <a:pt x="7843908" y="1618167"/>
                </a:lnTo>
                <a:lnTo>
                  <a:pt x="8080328" y="1872976"/>
                </a:lnTo>
                <a:lnTo>
                  <a:pt x="8295734" y="2148800"/>
                </a:lnTo>
                <a:lnTo>
                  <a:pt x="8487497" y="2443012"/>
                </a:lnTo>
                <a:lnTo>
                  <a:pt x="8652991" y="2755613"/>
                </a:lnTo>
                <a:lnTo>
                  <a:pt x="8789590" y="3081348"/>
                </a:lnTo>
                <a:lnTo>
                  <a:pt x="8899919" y="3414963"/>
                </a:lnTo>
                <a:lnTo>
                  <a:pt x="8976099" y="3764340"/>
                </a:lnTo>
                <a:lnTo>
                  <a:pt x="9020757" y="4124225"/>
                </a:lnTo>
                <a:lnTo>
                  <a:pt x="9031264" y="4489363"/>
                </a:lnTo>
                <a:lnTo>
                  <a:pt x="9007622" y="4854502"/>
                </a:lnTo>
                <a:close/>
              </a:path>
            </a:pathLst>
          </a:custGeom>
          <a:solidFill>
            <a:schemeClr val="bg2"/>
          </a:solidFill>
          <a:ln w="262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2CE26F5B-7561-4519-B999-405287B996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388466" y="0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1C6D854-1B1F-4CFE-BC00-C08F15B4120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88466" y="4145288"/>
            <a:ext cx="2263242" cy="1966402"/>
          </a:xfrm>
          <a:solidFill>
            <a:srgbClr val="BFBFBF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2509F-C50C-43CE-B715-13763CF3504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DE0E5FB4-1162-4730-B647-478EFE4A82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36C014A8-DE7A-4C86-96EF-3905EAC0C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3A346969-3A2E-445A-9C03-F5B1E34A08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0DEF87A7-7D86-4884-B110-64D0516F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9C1CE7AD-702A-4C7D-AA79-8290CAA0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DAE17D22-76C8-F84C-A8A8-6E9DCEC74289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085011CE-E16C-431C-A5CE-5827B64F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7F871542-871F-4050-9C93-F8FD7D51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A913D2-AE7C-478F-91D3-D5ECA28FF02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DA35-C08F-436B-BC32-7110CBB3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945E-AC2B-4A62-9F16-0BBE7FEA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953" y="1825626"/>
            <a:ext cx="5400847" cy="405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5358-983C-4BDA-AB6F-1D3D27E6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49F6CB4A-A5FF-8849-9652-B115E0B5507C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F6995-9A6F-4981-AD39-FB358641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72AF9-0574-452D-A73D-C4BFC634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B200BFC6-9C4C-484B-A921-26EED00DEE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155F912A-9658-4414-BF3D-F89E0B9FCC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0CE32F48-4DF3-4316-85C7-288369BED7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89D3219A-E4F4-461E-B419-3AE300FE56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0B7C54A4-3403-4FA1-BA1F-50742A33E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722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F10B-9379-41FE-9379-4E3AA50021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F0462-A8D2-44F0-A70F-182C81B48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61CB7-7AC1-488A-9B0D-4B29F833F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3954" y="1575772"/>
            <a:ext cx="5400846" cy="54959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E850B-D4BC-4AF1-AD73-E08A69A50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3954" y="2370023"/>
            <a:ext cx="5400846" cy="35130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E2D7E-371A-4AF4-B3B2-93B34B4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563C437-58CD-B74C-B720-567E65FC2F0F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42726-97EC-4182-8422-C2ED09370B3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531A1-730B-42D7-AD0E-0815807D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A2204-7C86-4079-B858-269E18C1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UTK Horiz_R">
            <a:extLst>
              <a:ext uri="{FF2B5EF4-FFF2-40B4-BE49-F238E27FC236}">
                <a16:creationId xmlns:a16="http://schemas.microsoft.com/office/drawing/2014/main" id="{E224D003-7846-428C-84EA-7CF03D61BEE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8" name="T fill" hidden="1">
              <a:extLst>
                <a:ext uri="{FF2B5EF4-FFF2-40B4-BE49-F238E27FC236}">
                  <a16:creationId xmlns:a16="http://schemas.microsoft.com/office/drawing/2014/main" id="{CD05AEBF-A4F6-494E-B7BA-8CFBE3AA1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ype">
              <a:extLst>
                <a:ext uri="{FF2B5EF4-FFF2-40B4-BE49-F238E27FC236}">
                  <a16:creationId xmlns:a16="http://schemas.microsoft.com/office/drawing/2014/main" id="{8035AD82-9079-47AD-83C2-C525976772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Power T">
              <a:extLst>
                <a:ext uri="{FF2B5EF4-FFF2-40B4-BE49-F238E27FC236}">
                  <a16:creationId xmlns:a16="http://schemas.microsoft.com/office/drawing/2014/main" id="{A5B921C8-C9F5-48B4-AD8A-AA760ED42F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551EB664-ABAB-4DFC-B59B-7B8D04842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322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5E92F089-994D-0041-A4BE-6F5E922A13A0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0D271676-1150-4616-93E4-C506F224F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581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16958085-21D8-4D4E-BAA4-8EA64E00D1B6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8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E0114FB0-CBEF-9D4F-B64E-E072055E17BD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Line">
            <a:extLst>
              <a:ext uri="{FF2B5EF4-FFF2-40B4-BE49-F238E27FC236}">
                <a16:creationId xmlns:a16="http://schemas.microsoft.com/office/drawing/2014/main" id="{5359D3CD-F6D3-A1ED-DD12-B455553E8C25}"/>
              </a:ext>
            </a:extLst>
          </p:cNvPr>
          <p:cNvSpPr/>
          <p:nvPr userDrawn="1"/>
        </p:nvSpPr>
        <p:spPr>
          <a:xfrm flipV="1">
            <a:off x="3754966" y="1777767"/>
            <a:ext cx="0" cy="2640763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000000"/>
                </a:solidFill>
                <a:latin typeface="FreightSansLFPro Light"/>
                <a:ea typeface="FreightSansLFPro Light"/>
                <a:cs typeface="FreightSansLFPro Light"/>
                <a:sym typeface="FreightSansLFPro Light"/>
              </a:defRPr>
            </a:pPr>
            <a:endParaRPr sz="1600" kern="0" dirty="0">
              <a:solidFill>
                <a:srgbClr val="000000"/>
              </a:solidFill>
              <a:latin typeface="+mj-lt"/>
              <a:sym typeface="FreightSansLFPro Ligh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211219-04F1-11DD-D180-789F379CE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5623" y="2288927"/>
            <a:ext cx="6117016" cy="16110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DDF29-6528-7E73-C856-0D17E31E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950" y="2331667"/>
            <a:ext cx="1525614" cy="15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lIns="274320" anchor="ctr"/>
          <a:lstStyle>
            <a:lvl1pPr marL="0" indent="0" algn="l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0530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16265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EAE361-3066-43BC-86A5-54B5D9ADFFF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02E8A-B4B3-40E1-97F1-85F5334D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373145" y="6619165"/>
            <a:ext cx="431800" cy="365125"/>
          </a:xfrm>
        </p:spPr>
        <p:txBody>
          <a:bodyPr/>
          <a:lstStyle/>
          <a:p>
            <a:fld id="{6A0F5E13-A1FE-8245-8598-A158AD3704A6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9E736-E6B5-457E-856E-BF5E04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3C883-52D3-4AE0-BDA5-281172C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0B47ABA7-E05A-4C90-9295-46B3A7CFA6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DF6BEDF1-7376-408F-B988-833DDF69D5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CE5EF94F-F9E5-4CB2-AEC8-6C1FAECE2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AAD58157-21BD-47AE-AAF1-B78985DB98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63DE947-20C7-07B3-B599-59DDA74DC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9053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E233D9-133D-B2B7-3899-B9EE86608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430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E2C6F58-210F-E81A-3B76-7A0894141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8654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BE5A13D-0E36-803E-CAFB-43650547FF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1031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09AC7D3-F5F5-8B08-E0AC-6A0E02AAC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8255" y="3573152"/>
            <a:ext cx="2434693" cy="3513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59300A1-6BFF-7356-68A3-400B15A2D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0632" y="4092762"/>
            <a:ext cx="3309938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Lorem ipsum dolor sit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amet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consectetur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adipiscing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elit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A1CF4-B072-60A6-0C0E-67569DF00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592" y="1957141"/>
            <a:ext cx="1525614" cy="1525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A2D79-C463-9E5B-F63E-D2E3D4C7A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193" y="1957141"/>
            <a:ext cx="1525614" cy="152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7EF300-98A1-5149-EF07-273AD0F91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794" y="1957141"/>
            <a:ext cx="1525614" cy="15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79913-CD4A-4DB3-A3C6-FE1D03C9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B484C2B0-0114-5646-A112-65CB11B39A9E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C74F1-443C-4038-A516-48064F80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EFF89-71B9-4B44-BF45-E5CEADE2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</a:p>
        </p:txBody>
      </p:sp>
    </p:spTree>
    <p:extLst>
      <p:ext uri="{BB962C8B-B14F-4D97-AF65-F5344CB8AC3E}">
        <p14:creationId xmlns:p14="http://schemas.microsoft.com/office/powerpoint/2010/main" val="325329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83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06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49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73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57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5230368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48386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746504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65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ver_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1108932-1706-4ECC-BACC-F6F9FA86E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rIns="457200" anchor="ctr"/>
          <a:lstStyle>
            <a:lvl1pPr marL="0" indent="0" algn="r">
              <a:buNone/>
              <a:defRPr>
                <a:solidFill>
                  <a:srgbClr val="58595B"/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Custom Photo Cover Page</a:t>
            </a:r>
          </a:p>
        </p:txBody>
      </p:sp>
    </p:spTree>
    <p:extLst>
      <p:ext uri="{BB962C8B-B14F-4D97-AF65-F5344CB8AC3E}">
        <p14:creationId xmlns:p14="http://schemas.microsoft.com/office/powerpoint/2010/main" val="3022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0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0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5230368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8386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6504"/>
            <a:ext cx="2331720" cy="162763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6253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95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483864"/>
            <a:ext cx="2944368" cy="337344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10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9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483864"/>
            <a:ext cx="60274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65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483864"/>
            <a:ext cx="9110472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61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492500"/>
            <a:ext cx="6025896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49250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33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483864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29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483864"/>
            <a:ext cx="602284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8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69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6FD4D3-C966-4822-9387-3AB4F151E8F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64D1814B-999B-4846-A977-6A717C2DAB49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A9C57-F7B9-4DC2-907D-CA3EDFBA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E83C-A73A-4EF4-ADCE-C29A3F11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UTK Centered">
            <a:extLst>
              <a:ext uri="{FF2B5EF4-FFF2-40B4-BE49-F238E27FC236}">
                <a16:creationId xmlns:a16="http://schemas.microsoft.com/office/drawing/2014/main" id="{35E43330-8E96-42B0-BB08-BA9C9A3DBB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6483" y="3537023"/>
            <a:ext cx="2661855" cy="1797998"/>
            <a:chOff x="-2931" y="-4852"/>
            <a:chExt cx="17157" cy="11589"/>
          </a:xfrm>
        </p:grpSpPr>
        <p:sp>
          <p:nvSpPr>
            <p:cNvPr id="26" name="T fill">
              <a:extLst>
                <a:ext uri="{FF2B5EF4-FFF2-40B4-BE49-F238E27FC236}">
                  <a16:creationId xmlns:a16="http://schemas.microsoft.com/office/drawing/2014/main" id="{3EF03099-02BF-464A-8EFE-7ADBE06B2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Type">
              <a:extLst>
                <a:ext uri="{FF2B5EF4-FFF2-40B4-BE49-F238E27FC236}">
                  <a16:creationId xmlns:a16="http://schemas.microsoft.com/office/drawing/2014/main" id="{B3E4BA06-671E-4557-9506-A7F6894463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Power T block">
              <a:extLst>
                <a:ext uri="{FF2B5EF4-FFF2-40B4-BE49-F238E27FC236}">
                  <a16:creationId xmlns:a16="http://schemas.microsoft.com/office/drawing/2014/main" id="{6BB950C5-BD5D-4FAB-98D6-ABA549E8D4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25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67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39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808482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28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654296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483864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327148"/>
            <a:ext cx="2944368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1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85800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483864"/>
            <a:ext cx="3977640" cy="337413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327148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654296"/>
            <a:ext cx="3977640" cy="220370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32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978574"/>
            <a:ext cx="3446944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3857988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978574"/>
            <a:ext cx="3394780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978574"/>
            <a:ext cx="5106436" cy="287942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62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Grids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Bar</a:t>
            </a:r>
          </a:p>
        </p:txBody>
      </p:sp>
    </p:spTree>
    <p:extLst>
      <p:ext uri="{BB962C8B-B14F-4D97-AF65-F5344CB8AC3E}">
        <p14:creationId xmlns:p14="http://schemas.microsoft.com/office/powerpoint/2010/main" val="215711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ull Screen Photo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/>
          </p:nvPr>
        </p:nvSpPr>
        <p:spPr>
          <a:xfrm>
            <a:off x="-3048" y="0"/>
            <a:ext cx="121980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2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76F4E-3D45-4916-8924-485476FFC0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UTK Horiz_R">
            <a:extLst>
              <a:ext uri="{FF2B5EF4-FFF2-40B4-BE49-F238E27FC236}">
                <a16:creationId xmlns:a16="http://schemas.microsoft.com/office/drawing/2014/main" id="{8450B4E7-243B-4B51-8CA4-14B7140F7BB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" name="T fill" hidden="1">
              <a:extLst>
                <a:ext uri="{FF2B5EF4-FFF2-40B4-BE49-F238E27FC236}">
                  <a16:creationId xmlns:a16="http://schemas.microsoft.com/office/drawing/2014/main" id="{E20011EA-1534-4444-90E0-1BFF0E5CD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ype">
              <a:extLst>
                <a:ext uri="{FF2B5EF4-FFF2-40B4-BE49-F238E27FC236}">
                  <a16:creationId xmlns:a16="http://schemas.microsoft.com/office/drawing/2014/main" id="{E083D8DC-CAE6-40FE-A2B8-5453B67B6E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Power T">
              <a:extLst>
                <a:ext uri="{FF2B5EF4-FFF2-40B4-BE49-F238E27FC236}">
                  <a16:creationId xmlns:a16="http://schemas.microsoft.com/office/drawing/2014/main" id="{04910BEC-A91C-47F4-A14D-6A8BCCEB64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158326-3AD0-4269-8A83-87D0CC53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F035C54-3CF5-4159-ABE0-FD63B8F5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8293B0-577D-467E-9C7F-5282AA5EDA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E2A4A6F7-ABFE-1D45-8DBF-FAD2809EF997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E8B6D-BFD1-4837-BF2C-0E8E712A98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UTK Horiz_R">
            <a:extLst>
              <a:ext uri="{FF2B5EF4-FFF2-40B4-BE49-F238E27FC236}">
                <a16:creationId xmlns:a16="http://schemas.microsoft.com/office/drawing/2014/main" id="{5D904B3E-9354-4908-ACD5-1C4E07B07FC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6" name="T fill" hidden="1">
              <a:extLst>
                <a:ext uri="{FF2B5EF4-FFF2-40B4-BE49-F238E27FC236}">
                  <a16:creationId xmlns:a16="http://schemas.microsoft.com/office/drawing/2014/main" id="{7AF0F701-2896-4986-9820-5A1A6B589E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ype">
              <a:extLst>
                <a:ext uri="{FF2B5EF4-FFF2-40B4-BE49-F238E27FC236}">
                  <a16:creationId xmlns:a16="http://schemas.microsoft.com/office/drawing/2014/main" id="{0A8672C3-7D6C-481F-97D7-4F2F26B8B7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Power T">
              <a:extLst>
                <a:ext uri="{FF2B5EF4-FFF2-40B4-BE49-F238E27FC236}">
                  <a16:creationId xmlns:a16="http://schemas.microsoft.com/office/drawing/2014/main" id="{3D474DBB-B351-45B1-A719-101AF5ECE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9906FF7-C576-4286-8C4B-3F53F07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6C2A94-53CE-486F-9975-8669EB59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41FE45-4DB9-4E2A-B7DA-CCED0E8769A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C427A98-7673-5A4E-9ABF-6501342DDCED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611169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F63F7-AB47-4FE8-9218-EFAB6F8A1EB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55691646-BA24-48AD-8195-8884118546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39F8BA29-C988-4174-A6B5-C1D492A38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54933C59-8044-45AE-B783-BB15A1255A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9E8464D9-793C-43B1-90B0-79D0BEFD7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472ADD2-6B58-46FA-AEC0-5FE1F1F9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5A337B0-0DD4-492B-B84B-42ED51B6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FB9D316-28B6-42F9-931B-3A6A99DF56BD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43439A98-1758-514C-A3C5-32E03CBE8CFD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99EB-BF02-476C-852A-5008E47B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1735708" cy="1878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3FFA-F11D-4957-BD27-CF973FE9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97381"/>
            <a:ext cx="11734800" cy="5608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0B95-90F4-46BF-AE4B-E031211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DCAF9F5E-4642-A245-BD01-4ED79CBFC386}" type="datetime1">
              <a:rPr lang="en-US" smtClean="0"/>
              <a:t>12/1/25</a:t>
            </a:fld>
            <a:endParaRPr lang="en-US" dirty="0"/>
          </a:p>
        </p:txBody>
      </p:sp>
      <p:grpSp>
        <p:nvGrpSpPr>
          <p:cNvPr id="24" name="UTK Centered">
            <a:extLst>
              <a:ext uri="{FF2B5EF4-FFF2-40B4-BE49-F238E27FC236}">
                <a16:creationId xmlns:a16="http://schemas.microsoft.com/office/drawing/2014/main" id="{35E43330-8E96-42B0-BB08-BA9C9A3DBB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6483" y="3537022"/>
            <a:ext cx="2661854" cy="1797997"/>
            <a:chOff x="-2931" y="-4852"/>
            <a:chExt cx="17157" cy="11589"/>
          </a:xfrm>
        </p:grpSpPr>
        <p:sp>
          <p:nvSpPr>
            <p:cNvPr id="26" name="T fill" hidden="1">
              <a:extLst>
                <a:ext uri="{FF2B5EF4-FFF2-40B4-BE49-F238E27FC236}">
                  <a16:creationId xmlns:a16="http://schemas.microsoft.com/office/drawing/2014/main" id="{3EF03099-02BF-464A-8EFE-7ADBE06B2E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Type">
              <a:extLst>
                <a:ext uri="{FF2B5EF4-FFF2-40B4-BE49-F238E27FC236}">
                  <a16:creationId xmlns:a16="http://schemas.microsoft.com/office/drawing/2014/main" id="{B3E4BA06-671E-4557-9506-A7F6894463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Power T block">
              <a:extLst>
                <a:ext uri="{FF2B5EF4-FFF2-40B4-BE49-F238E27FC236}">
                  <a16:creationId xmlns:a16="http://schemas.microsoft.com/office/drawing/2014/main" id="{6BB950C5-BD5D-4FAB-98D6-ABA549E8D4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700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2120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2121"/>
            <a:ext cx="6035040" cy="299956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863A4-EE11-4B90-A410-0E6C4399725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UTK Horiz_R">
            <a:extLst>
              <a:ext uri="{FF2B5EF4-FFF2-40B4-BE49-F238E27FC236}">
                <a16:creationId xmlns:a16="http://schemas.microsoft.com/office/drawing/2014/main" id="{2E42F2BB-757A-4B21-8C42-0954D98D70E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8" name="T fill" hidden="1">
              <a:extLst>
                <a:ext uri="{FF2B5EF4-FFF2-40B4-BE49-F238E27FC236}">
                  <a16:creationId xmlns:a16="http://schemas.microsoft.com/office/drawing/2014/main" id="{F5FA3AD2-D6DF-46CC-A422-E9BECB0221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ype">
              <a:extLst>
                <a:ext uri="{FF2B5EF4-FFF2-40B4-BE49-F238E27FC236}">
                  <a16:creationId xmlns:a16="http://schemas.microsoft.com/office/drawing/2014/main" id="{C22C1BBF-2CA3-4F62-A3BF-98D591A36C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Power T">
              <a:extLst>
                <a:ext uri="{FF2B5EF4-FFF2-40B4-BE49-F238E27FC236}">
                  <a16:creationId xmlns:a16="http://schemas.microsoft.com/office/drawing/2014/main" id="{843CC844-0DC6-4D42-A507-75E396D93F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17A7FB-FE47-48AF-8FD9-40A0077B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8245921-DA8B-43E3-BF36-47125F6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8CB8D8-C86C-4EF1-95D0-B8E47851A316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13870AB4-D2E9-F641-A9F8-ABF5DA4E0843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6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410718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3118439"/>
            <a:ext cx="397764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F48C5-8CA6-45CE-AF3D-9CFD67D8C0E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BC978CF0-E52C-4277-AB74-5D9D5C9D44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D1A3E314-6933-48CE-B500-9486ED1F0B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E17FF85F-787C-43A9-A3D6-4BBE8DA20F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D354A1A1-4062-4CE3-88BF-220CA2E896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92D6670-0FC0-468C-9F89-B66AC86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8F39B5B-F4F0-401B-8A3E-55D0A840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AF7E0A5-DA31-42F7-A72B-B0C1563A51E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39E4476B-162B-9A45-BF18-C5C0166DAB8F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8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9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0EDC4-C80E-434A-A358-9BDF4DBE08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76E3F749-E73D-46BE-BDEA-57E7CEDDFB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6971537F-ED2D-4FED-A935-38A5A599E0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2F3C1504-8352-4AB9-8334-6D223B4737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B045C84F-654A-4D68-9957-D9114D49CB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4540BEB-3E5A-4C9C-9AE4-1357930E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C4D720C-2F7A-4EA8-9862-BD2803B6FA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3DA30D9-F729-40A4-B2AE-42A471E141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BDA8FAE-BBF5-3446-B7C3-4E3A91A9F73F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6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247632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8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65087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82543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0" y="4672375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3112124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3112123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155922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FCF4C9-4ACF-46F8-9898-6CE05A6D95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UTK Horiz_R">
            <a:extLst>
              <a:ext uri="{FF2B5EF4-FFF2-40B4-BE49-F238E27FC236}">
                <a16:creationId xmlns:a16="http://schemas.microsoft.com/office/drawing/2014/main" id="{BE78D9A0-9DB0-4F91-8C53-162EFC6011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4" name="T fill" hidden="1">
              <a:extLst>
                <a:ext uri="{FF2B5EF4-FFF2-40B4-BE49-F238E27FC236}">
                  <a16:creationId xmlns:a16="http://schemas.microsoft.com/office/drawing/2014/main" id="{585A59A7-DBA8-4B0C-B027-54CCDCF60C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Type">
              <a:extLst>
                <a:ext uri="{FF2B5EF4-FFF2-40B4-BE49-F238E27FC236}">
                  <a16:creationId xmlns:a16="http://schemas.microsoft.com/office/drawing/2014/main" id="{056A50EA-4280-4D8B-B6A4-EA8265543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Power T">
              <a:extLst>
                <a:ext uri="{FF2B5EF4-FFF2-40B4-BE49-F238E27FC236}">
                  <a16:creationId xmlns:a16="http://schemas.microsoft.com/office/drawing/2014/main" id="{20217520-4813-41F6-82F7-A8A023052A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A808F4A-B2FF-47D2-BC3D-20F720096A2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43E3EB0A-D179-42AB-87ED-5682E398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0CCF4881-751C-4EFF-97C7-FD0FD091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684A2A09-E252-D647-AC2D-57E96A902479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2-up + 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247632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65087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082543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0" y="416379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47632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165087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082543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0" y="2072644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47632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65087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82543" y="1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2944368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E45C44-80D6-4D55-B880-DFC0555C018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538FF815-D98E-4487-BAE0-6039BA79ADB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2" name="T fill" hidden="1">
              <a:extLst>
                <a:ext uri="{FF2B5EF4-FFF2-40B4-BE49-F238E27FC236}">
                  <a16:creationId xmlns:a16="http://schemas.microsoft.com/office/drawing/2014/main" id="{EF5D0898-3836-427A-847E-4EC3F35F71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Type">
              <a:extLst>
                <a:ext uri="{FF2B5EF4-FFF2-40B4-BE49-F238E27FC236}">
                  <a16:creationId xmlns:a16="http://schemas.microsoft.com/office/drawing/2014/main" id="{6985D7EA-069D-410B-8B2A-E9442EE127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Power T">
              <a:extLst>
                <a:ext uri="{FF2B5EF4-FFF2-40B4-BE49-F238E27FC236}">
                  <a16:creationId xmlns:a16="http://schemas.microsoft.com/office/drawing/2014/main" id="{919E65CD-5CAA-4C10-A684-97495ED96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09F3AA7-0966-4A75-88DA-7A8C7D5905B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619A0BE7-43B0-4D14-B481-BA5D8EFE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62E42A51-C863-419E-9AC3-5E27D8ED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2B31E83-618F-C64D-B0CA-E6FA2944DACB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0-up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8602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60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98602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8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98602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6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8602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4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7395209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395209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95209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95209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930138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30138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930138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930138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6888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68880" y="3114229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68880" y="1557115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468880" y="1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4677657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114228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557114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31720" cy="143403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74D8F1-F965-42A1-BFD5-F9438B3A996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UTK Horiz_R">
            <a:extLst>
              <a:ext uri="{FF2B5EF4-FFF2-40B4-BE49-F238E27FC236}">
                <a16:creationId xmlns:a16="http://schemas.microsoft.com/office/drawing/2014/main" id="{B2994425-7E76-4397-BF62-BEC983CD76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40" name="T fill" hidden="1">
              <a:extLst>
                <a:ext uri="{FF2B5EF4-FFF2-40B4-BE49-F238E27FC236}">
                  <a16:creationId xmlns:a16="http://schemas.microsoft.com/office/drawing/2014/main" id="{6B24C090-578F-48DB-858A-4DC8C5D4F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Type">
              <a:extLst>
                <a:ext uri="{FF2B5EF4-FFF2-40B4-BE49-F238E27FC236}">
                  <a16:creationId xmlns:a16="http://schemas.microsoft.com/office/drawing/2014/main" id="{E809F2BD-3F39-406F-96A9-B30772B09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Power T">
              <a:extLst>
                <a:ext uri="{FF2B5EF4-FFF2-40B4-BE49-F238E27FC236}">
                  <a16:creationId xmlns:a16="http://schemas.microsoft.com/office/drawing/2014/main" id="{C5E2EE9E-84C0-4F40-B59A-0135BF5CF9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1BCDD338-6EBD-4F6E-AD0D-D128CD69A7E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F62F718-D4AB-4068-AE98-EAC207F2971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B15B7F-4560-4DB1-8284-14384A9D9A31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B6F9318-FC84-744C-B59C-059BCB91EA9F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idx="16"/>
          </p:nvPr>
        </p:nvSpPr>
        <p:spPr bwMode="gray">
          <a:xfrm>
            <a:off x="6163056" y="0"/>
            <a:ext cx="6028944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0"/>
          </p:nvPr>
        </p:nvSpPr>
        <p:spPr bwMode="gray">
          <a:xfrm>
            <a:off x="3081528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12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944368" cy="2993251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919F3-E686-41EE-B7FA-07D4513C947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UTK Horiz_R">
            <a:extLst>
              <a:ext uri="{FF2B5EF4-FFF2-40B4-BE49-F238E27FC236}">
                <a16:creationId xmlns:a16="http://schemas.microsoft.com/office/drawing/2014/main" id="{2FB97F32-2075-474C-8015-9FFD4D3289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5" name="T fill" hidden="1">
              <a:extLst>
                <a:ext uri="{FF2B5EF4-FFF2-40B4-BE49-F238E27FC236}">
                  <a16:creationId xmlns:a16="http://schemas.microsoft.com/office/drawing/2014/main" id="{2BA9B8A2-EFAF-4725-B587-01160D1B9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ype">
              <a:extLst>
                <a:ext uri="{FF2B5EF4-FFF2-40B4-BE49-F238E27FC236}">
                  <a16:creationId xmlns:a16="http://schemas.microsoft.com/office/drawing/2014/main" id="{A8ADF1DB-E80F-48DA-BA30-08DC6ACFE1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Power T">
              <a:extLst>
                <a:ext uri="{FF2B5EF4-FFF2-40B4-BE49-F238E27FC236}">
                  <a16:creationId xmlns:a16="http://schemas.microsoft.com/office/drawing/2014/main" id="{74A716B8-CFE3-4D94-BBB4-04E98044C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46185A-0FE6-46DD-8468-3DEC931F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2248645-FBB0-4C1C-AB47-0ECEE4308B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6908412-FFF0-4A86-BBB2-6941860C2A1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15637D42-EB7D-8A4A-A6E9-C8B39DC1C177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idx="18"/>
          </p:nvPr>
        </p:nvSpPr>
        <p:spPr bwMode="gray">
          <a:xfrm>
            <a:off x="6160475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6160475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6017685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5537A-5A07-4814-8D51-8B7DE9EADA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3E844877-4FEC-42E8-8BDA-38AD48251E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55339272-9ED7-4A21-8275-D4040F87D6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1C612247-536F-462D-A42A-C84D631B8C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05E55626-D73F-4AD7-A7F2-9CA82FEE0B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DE3A48F-9D9C-43DF-9204-F6924C04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1974757-F25D-4882-A3B7-2C21AB2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9F8FAD0-B80E-4BD2-9BD3-2ADC9EE726C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EFD5996A-5D84-2545-806F-65B6AC8598EF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3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idx="16"/>
          </p:nvPr>
        </p:nvSpPr>
        <p:spPr bwMode="gray">
          <a:xfrm>
            <a:off x="6166104" y="0"/>
            <a:ext cx="6025896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308305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 smtClean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21"/>
          </p:nvPr>
        </p:nvSpPr>
        <p:spPr bwMode="gray">
          <a:xfrm>
            <a:off x="0" y="3118437"/>
            <a:ext cx="60274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C0CB1B-3BE7-44F6-A73C-E1E91DD9C8D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UTK Horiz_R">
            <a:extLst>
              <a:ext uri="{FF2B5EF4-FFF2-40B4-BE49-F238E27FC236}">
                <a16:creationId xmlns:a16="http://schemas.microsoft.com/office/drawing/2014/main" id="{89E79694-B748-469B-B4CE-6C50B5F2BF6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1" name="T fill" hidden="1">
              <a:extLst>
                <a:ext uri="{FF2B5EF4-FFF2-40B4-BE49-F238E27FC236}">
                  <a16:creationId xmlns:a16="http://schemas.microsoft.com/office/drawing/2014/main" id="{082258D3-A6CB-42FF-A10B-9981B336C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Type">
              <a:extLst>
                <a:ext uri="{FF2B5EF4-FFF2-40B4-BE49-F238E27FC236}">
                  <a16:creationId xmlns:a16="http://schemas.microsoft.com/office/drawing/2014/main" id="{2D1CAB90-6B78-4B61-934A-B506310F32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Power T">
              <a:extLst>
                <a:ext uri="{FF2B5EF4-FFF2-40B4-BE49-F238E27FC236}">
                  <a16:creationId xmlns:a16="http://schemas.microsoft.com/office/drawing/2014/main" id="{EBECD006-B41D-4150-B32B-5ACB550C76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079E68D-30FA-4613-A3ED-12BD46FF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30ABE1C-A141-4638-8FF3-5B46CA0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71E7641-16C3-43FE-94FC-4056A095D35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A19CA6AB-321C-9343-A070-E3DED17CD282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4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"/>
          <p:cNvSpPr>
            <a:spLocks noGrp="1"/>
          </p:cNvSpPr>
          <p:nvPr>
            <p:ph type="pic" idx="23"/>
          </p:nvPr>
        </p:nvSpPr>
        <p:spPr bwMode="gray">
          <a:xfrm>
            <a:off x="3081528" y="3118437"/>
            <a:ext cx="9110472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idx="16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 bwMode="gray">
          <a:xfrm>
            <a:off x="61645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8C4FA-E308-4FB5-8A69-997971CF264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UTK Horiz_R">
            <a:extLst>
              <a:ext uri="{FF2B5EF4-FFF2-40B4-BE49-F238E27FC236}">
                <a16:creationId xmlns:a16="http://schemas.microsoft.com/office/drawing/2014/main" id="{B43C63C9-2E53-4BA2-A25E-3FBBE445DF6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2" name="T fill" hidden="1">
              <a:extLst>
                <a:ext uri="{FF2B5EF4-FFF2-40B4-BE49-F238E27FC236}">
                  <a16:creationId xmlns:a16="http://schemas.microsoft.com/office/drawing/2014/main" id="{7B5D3F62-389D-496C-AD53-FA2CB144E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Type">
              <a:extLst>
                <a:ext uri="{FF2B5EF4-FFF2-40B4-BE49-F238E27FC236}">
                  <a16:creationId xmlns:a16="http://schemas.microsoft.com/office/drawing/2014/main" id="{3B70B52D-5999-47B5-B11E-3DD4742D6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Power T">
              <a:extLst>
                <a:ext uri="{FF2B5EF4-FFF2-40B4-BE49-F238E27FC236}">
                  <a16:creationId xmlns:a16="http://schemas.microsoft.com/office/drawing/2014/main" id="{F30EFDEC-C214-4B8F-8AAB-650758B5CE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FF362A0-035B-4D8F-8FCC-E8538D1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27BF328-40D7-4B90-B42F-F91690E7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053804-EAF9-4628-9D5E-F3B9353C966A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369D7E85-4F27-1846-B607-928B78132543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1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5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idx="12"/>
          </p:nvPr>
        </p:nvSpPr>
        <p:spPr bwMode="gray">
          <a:xfrm>
            <a:off x="6166104" y="3118437"/>
            <a:ext cx="6025896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idx="11"/>
          </p:nvPr>
        </p:nvSpPr>
        <p:spPr bwMode="gray">
          <a:xfrm>
            <a:off x="308305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idx="10"/>
          </p:nvPr>
        </p:nvSpPr>
        <p:spPr bwMode="gray">
          <a:xfrm>
            <a:off x="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07424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89AD2-3518-413A-ABA3-E7A8DF65D37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2E21EEC6-C776-4CFD-B7E6-CA89FE81AC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1C771EE9-D60E-45EB-B6A4-39B37C3A0C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Type">
              <a:extLst>
                <a:ext uri="{FF2B5EF4-FFF2-40B4-BE49-F238E27FC236}">
                  <a16:creationId xmlns:a16="http://schemas.microsoft.com/office/drawing/2014/main" id="{20EB37E7-CACB-4753-AFB4-2870A12B73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Power T">
              <a:extLst>
                <a:ext uri="{FF2B5EF4-FFF2-40B4-BE49-F238E27FC236}">
                  <a16:creationId xmlns:a16="http://schemas.microsoft.com/office/drawing/2014/main" id="{0ED1E3B9-531D-423F-9E35-0378E751C1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C7621C0-E7C0-4DE6-84D4-FCC46ACDE1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2D81B8B-916F-4B19-9B20-2997439E49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6BC8F37-88EF-4806-8713-D21CF52DB3C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F98C23E8-CAB4-B84F-931E-42DCA3F0A78C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6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6035040" cy="611168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idx="23"/>
          </p:nvPr>
        </p:nvSpPr>
        <p:spPr bwMode="gray">
          <a:xfrm>
            <a:off x="6156960" y="3118437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E673D-FF00-4E0B-BD0B-A4155EE4281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UTK Horiz_R">
            <a:extLst>
              <a:ext uri="{FF2B5EF4-FFF2-40B4-BE49-F238E27FC236}">
                <a16:creationId xmlns:a16="http://schemas.microsoft.com/office/drawing/2014/main" id="{0E5AA62D-447C-42E8-B340-7064365C285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1" name="T fill" hidden="1">
              <a:extLst>
                <a:ext uri="{FF2B5EF4-FFF2-40B4-BE49-F238E27FC236}">
                  <a16:creationId xmlns:a16="http://schemas.microsoft.com/office/drawing/2014/main" id="{B2F52895-9F7B-40CF-94E7-1A1E33A939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Type">
              <a:extLst>
                <a:ext uri="{FF2B5EF4-FFF2-40B4-BE49-F238E27FC236}">
                  <a16:creationId xmlns:a16="http://schemas.microsoft.com/office/drawing/2014/main" id="{7A696688-03ED-44D5-A2B7-70A789C762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Power T">
              <a:extLst>
                <a:ext uri="{FF2B5EF4-FFF2-40B4-BE49-F238E27FC236}">
                  <a16:creationId xmlns:a16="http://schemas.microsoft.com/office/drawing/2014/main" id="{27E5FFF4-620A-4789-A6AB-3A83C190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6F0EC3E-1A03-4C09-A627-EAA67DBE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E2F6F4F-4447-438A-A4AC-4D92AF8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B92355A-E470-4530-93A8-9F1064000B1C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FF40960-C97F-4447-84F8-929D72D8AEF9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7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6156960" y="0"/>
            <a:ext cx="60350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9" name="Picture Placeholder 2"/>
          <p:cNvSpPr>
            <a:spLocks noGrp="1"/>
          </p:cNvSpPr>
          <p:nvPr>
            <p:ph type="pic" idx="24"/>
          </p:nvPr>
        </p:nvSpPr>
        <p:spPr bwMode="gray">
          <a:xfrm>
            <a:off x="0" y="3118437"/>
            <a:ext cx="602284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idx="25"/>
          </p:nvPr>
        </p:nvSpPr>
        <p:spPr bwMode="gray">
          <a:xfrm>
            <a:off x="307848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6156960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9247632" y="3118437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2A63-E91F-41BB-B99E-9AF07C0ECF6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UTK Horiz_R">
            <a:extLst>
              <a:ext uri="{FF2B5EF4-FFF2-40B4-BE49-F238E27FC236}">
                <a16:creationId xmlns:a16="http://schemas.microsoft.com/office/drawing/2014/main" id="{A7D796C2-0EA0-4087-9BCF-B8EB67EF6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4" name="T fill" hidden="1">
              <a:extLst>
                <a:ext uri="{FF2B5EF4-FFF2-40B4-BE49-F238E27FC236}">
                  <a16:creationId xmlns:a16="http://schemas.microsoft.com/office/drawing/2014/main" id="{2760FAAC-6F8E-4BEF-AC18-CA16CE5B5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B337B348-86A7-47AE-9503-7DFF60248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702B2B99-DD10-4BC2-83F7-76E4E17AF8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F7315B5-17BD-4D64-96BB-555D704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24EDEF4-6404-4988-9386-782F0CC2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3327178-A31A-430C-A7E0-88375EB29483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7B25E90-7DC6-6F46-8633-78DE7B0A98D1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8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0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2831C-0EFB-4147-A29B-23AB7C64D53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7A6A5FB2-6459-468B-A980-46A931D69E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26658773-5160-45BE-92F0-94B815E636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B1DF5F12-CAAA-49D8-AD1A-500B898DC8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9E19843C-F00B-437D-820A-3839336F48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F9D428E-CDCF-4F1C-9CDE-A96C5A1E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A0FCB59-29AB-400A-AD17-F505D23A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4662B40-877B-4302-998D-7B358131F04F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3082394F-A019-5246-97C5-537682863FFA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9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3118437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F9F4E4-7053-49B2-A0D6-9F76EDC79A3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C2B35A55-75A7-4E80-97D7-59AD5AFCBD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230330AB-3C6E-4764-9024-E4291ACFCF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4F28174C-6136-4219-BA76-552A121EAC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249EE1A5-8D21-49AD-89AA-A70BCBF2F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0838A6-F986-4E6E-A20D-DB2FC2B8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9AE6A13-2803-49AE-BCFF-7E16BB0A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8BDAE1-3E81-4FCD-BA48-8138B435B950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76414A7-593E-CC47-873C-4DBDDBC52725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0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26"/>
          </p:nvPr>
        </p:nvSpPr>
        <p:spPr bwMode="gray">
          <a:xfrm>
            <a:off x="821436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8437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0B9D2-715F-45A6-9C1A-81AAEE3A4FA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344916F0-9415-4069-9924-A0111FCED3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2" name="T fill" hidden="1">
              <a:extLst>
                <a:ext uri="{FF2B5EF4-FFF2-40B4-BE49-F238E27FC236}">
                  <a16:creationId xmlns:a16="http://schemas.microsoft.com/office/drawing/2014/main" id="{0986A198-486F-4B2E-9CF4-E3C3D14B7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5E5A9908-CD3E-446F-9F72-C061DFEC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31C6A490-55A0-458F-88B5-E90C4D44C3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F8195CF-8C58-4743-84A6-AC44080E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0756D17-05EF-4076-A216-3D53796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3044729-870F-475E-8C1C-A4D82F210A14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87F727B5-756F-274B-BEB0-0B0EBC918452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Mosaic 11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410718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8214360" y="1"/>
            <a:ext cx="3977640" cy="194789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3"/>
            <a:ext cx="808482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821436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8214360" y="4151602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4E9F9-8C64-4B90-BF05-711F877D40E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CAF1F205-EC12-4690-B33B-86FEC8D316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CBFF1928-059C-465E-8E48-17825E9BC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4382FDC2-D180-4EC6-A5F1-B356AD1C91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85A16A26-799C-4793-8F82-545D8FFB1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DEC6213-DE7C-45E0-901B-D58235B0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169FDB7-2B54-4686-992E-BA407930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8CFCA41-9812-43AD-B4D0-CE9F6F45D8BA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D3766E9D-A560-FC4D-8595-02D754B76EC0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2 +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/>
          <p:cNvSpPr>
            <a:spLocks noGrp="1"/>
          </p:cNvSpPr>
          <p:nvPr userDrawn="1">
            <p:ph type="pic" idx="15"/>
          </p:nvPr>
        </p:nvSpPr>
        <p:spPr bwMode="gray">
          <a:xfrm>
            <a:off x="9247632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idx="13"/>
          </p:nvPr>
        </p:nvSpPr>
        <p:spPr bwMode="gray">
          <a:xfrm>
            <a:off x="9247632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idx="14"/>
          </p:nvPr>
        </p:nvSpPr>
        <p:spPr bwMode="gray">
          <a:xfrm>
            <a:off x="6163056" y="4151602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 userDrawn="1">
            <p:ph type="pic" idx="16"/>
          </p:nvPr>
        </p:nvSpPr>
        <p:spPr bwMode="gray">
          <a:xfrm>
            <a:off x="6163056" y="0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 userDrawn="1">
            <p:ph type="pic" idx="10"/>
          </p:nvPr>
        </p:nvSpPr>
        <p:spPr bwMode="gray">
          <a:xfrm>
            <a:off x="3081528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 userDrawn="1">
            <p:ph type="pic" idx="17"/>
          </p:nvPr>
        </p:nvSpPr>
        <p:spPr bwMode="gray">
          <a:xfrm>
            <a:off x="3081528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 userDrawn="1">
            <p:ph type="pic" idx="12"/>
          </p:nvPr>
        </p:nvSpPr>
        <p:spPr bwMode="gray">
          <a:xfrm>
            <a:off x="0" y="3118436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 userDrawn="1">
            <p:ph type="pic" idx="1"/>
          </p:nvPr>
        </p:nvSpPr>
        <p:spPr bwMode="gray">
          <a:xfrm>
            <a:off x="0" y="0"/>
            <a:ext cx="2944368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idx="18"/>
          </p:nvPr>
        </p:nvSpPr>
        <p:spPr bwMode="gray">
          <a:xfrm>
            <a:off x="6163056" y="2075801"/>
            <a:ext cx="2944368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ACD-1767-40B8-B397-18D32147E17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UTK Horiz_R">
            <a:extLst>
              <a:ext uri="{FF2B5EF4-FFF2-40B4-BE49-F238E27FC236}">
                <a16:creationId xmlns:a16="http://schemas.microsoft.com/office/drawing/2014/main" id="{01BE2F00-D29B-4695-984F-DDF37A60BC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7" name="T fill" hidden="1">
              <a:extLst>
                <a:ext uri="{FF2B5EF4-FFF2-40B4-BE49-F238E27FC236}">
                  <a16:creationId xmlns:a16="http://schemas.microsoft.com/office/drawing/2014/main" id="{50CEA381-4B05-4572-A60B-4EB495BFD9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Type">
              <a:extLst>
                <a:ext uri="{FF2B5EF4-FFF2-40B4-BE49-F238E27FC236}">
                  <a16:creationId xmlns:a16="http://schemas.microsoft.com/office/drawing/2014/main" id="{0EAB07E9-8520-443A-92D5-122ABB7ED7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Power T">
              <a:extLst>
                <a:ext uri="{FF2B5EF4-FFF2-40B4-BE49-F238E27FC236}">
                  <a16:creationId xmlns:a16="http://schemas.microsoft.com/office/drawing/2014/main" id="{FD140D9B-052B-453E-9702-E1BD35950E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7CFF5528-4132-4805-8F74-207FA25C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8C0359E-BAC6-4653-A706-50B5B8C53F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C0E0ED1-B8F7-45F0-96C0-308432B5926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44731F7-3452-304D-BC16-5B80DE286B56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3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idx="22"/>
          </p:nvPr>
        </p:nvSpPr>
        <p:spPr bwMode="gray">
          <a:xfrm>
            <a:off x="8214360" y="0"/>
            <a:ext cx="3977640" cy="6105374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20" name="Picture Placeholder 1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idx="25"/>
          </p:nvPr>
        </p:nvSpPr>
        <p:spPr bwMode="gray">
          <a:xfrm>
            <a:off x="4107180" y="0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Picture Placeholder 1"/>
          <p:cNvSpPr>
            <a:spLocks noGrp="1"/>
          </p:cNvSpPr>
          <p:nvPr>
            <p:ph type="pic" idx="27"/>
          </p:nvPr>
        </p:nvSpPr>
        <p:spPr bwMode="gray">
          <a:xfrm>
            <a:off x="0" y="3112122"/>
            <a:ext cx="3977640" cy="2993252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idx="28"/>
          </p:nvPr>
        </p:nvSpPr>
        <p:spPr bwMode="gray">
          <a:xfrm>
            <a:off x="4107180" y="2072644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idx="29"/>
          </p:nvPr>
        </p:nvSpPr>
        <p:spPr bwMode="gray">
          <a:xfrm>
            <a:off x="4107180" y="4145288"/>
            <a:ext cx="3977640" cy="1960086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4159F-8F61-4238-914D-12A6B1A989D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UTK Horiz_R">
            <a:extLst>
              <a:ext uri="{FF2B5EF4-FFF2-40B4-BE49-F238E27FC236}">
                <a16:creationId xmlns:a16="http://schemas.microsoft.com/office/drawing/2014/main" id="{8308B014-8565-4C60-A960-FDE395DB08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6" name="T fill" hidden="1">
              <a:extLst>
                <a:ext uri="{FF2B5EF4-FFF2-40B4-BE49-F238E27FC236}">
                  <a16:creationId xmlns:a16="http://schemas.microsoft.com/office/drawing/2014/main" id="{B264D899-3706-4D7B-953A-EDA128D6D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ype">
              <a:extLst>
                <a:ext uri="{FF2B5EF4-FFF2-40B4-BE49-F238E27FC236}">
                  <a16:creationId xmlns:a16="http://schemas.microsoft.com/office/drawing/2014/main" id="{5C245D19-AFE7-40B6-9D7A-E95817427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ower T">
              <a:extLst>
                <a:ext uri="{FF2B5EF4-FFF2-40B4-BE49-F238E27FC236}">
                  <a16:creationId xmlns:a16="http://schemas.microsoft.com/office/drawing/2014/main" id="{D0E8A633-197C-4A96-80B5-19452F647C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9A01636-4BFF-4A11-A723-C3535166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7171803-ED74-4470-BE04-8E52EFE7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0AC2C9A6-1DAC-467A-A4CA-11EDED9694BF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03140950-2D9A-444B-8B20-26C7C2CA48EA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Mosaic 14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idx="17"/>
          </p:nvPr>
        </p:nvSpPr>
        <p:spPr bwMode="gray">
          <a:xfrm>
            <a:off x="8745056" y="3112122"/>
            <a:ext cx="3446944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idx="1"/>
          </p:nvPr>
        </p:nvSpPr>
        <p:spPr bwMode="gray">
          <a:xfrm>
            <a:off x="1" y="0"/>
            <a:ext cx="12192000" cy="2993250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7" name="Picture Placeholder 1"/>
          <p:cNvSpPr>
            <a:spLocks noGrp="1"/>
          </p:cNvSpPr>
          <p:nvPr>
            <p:ph type="pic" idx="19"/>
          </p:nvPr>
        </p:nvSpPr>
        <p:spPr bwMode="gray">
          <a:xfrm>
            <a:off x="1" y="3112122"/>
            <a:ext cx="3394780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idx="26"/>
          </p:nvPr>
        </p:nvSpPr>
        <p:spPr bwMode="gray">
          <a:xfrm>
            <a:off x="3516700" y="3112122"/>
            <a:ext cx="5106436" cy="2993249"/>
          </a:xfrm>
          <a:solidFill>
            <a:srgbClr val="DCDCDC">
              <a:alpha val="49804"/>
            </a:srgbClr>
          </a:solidFill>
          <a:ln w="28575">
            <a:noFill/>
          </a:ln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 algn="ctr"/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6FCCE-E158-4678-B117-39A0EA94BAB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UTK Horiz_R">
            <a:extLst>
              <a:ext uri="{FF2B5EF4-FFF2-40B4-BE49-F238E27FC236}">
                <a16:creationId xmlns:a16="http://schemas.microsoft.com/office/drawing/2014/main" id="{56BEAC21-43E4-477D-8C65-01F1DE1658F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13" name="T fill" hidden="1">
              <a:extLst>
                <a:ext uri="{FF2B5EF4-FFF2-40B4-BE49-F238E27FC236}">
                  <a16:creationId xmlns:a16="http://schemas.microsoft.com/office/drawing/2014/main" id="{9465AF0B-311A-4AC5-90C0-BC94DCC1F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ype">
              <a:extLst>
                <a:ext uri="{FF2B5EF4-FFF2-40B4-BE49-F238E27FC236}">
                  <a16:creationId xmlns:a16="http://schemas.microsoft.com/office/drawing/2014/main" id="{6B32841F-0826-4B10-A2BA-CA2BEBDF0F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Power T">
              <a:extLst>
                <a:ext uri="{FF2B5EF4-FFF2-40B4-BE49-F238E27FC236}">
                  <a16:creationId xmlns:a16="http://schemas.microsoft.com/office/drawing/2014/main" id="{648E0A65-D3EE-4683-A138-40C4AD29D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90D90F0-CFA3-43B4-9E4B-AC8D38FA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F946159-6C47-4532-A590-42E19B5C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7736EAC-4B6A-41B4-BBA8-1CA68496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791EDC22-0231-034C-810B-449BA3118CFD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B634-B7FA-4145-8897-F16FACB8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48968"/>
            <a:ext cx="11277600" cy="13160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51026E5-5229-43FE-B896-A6FE4229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299"/>
            <a:ext cx="11277600" cy="11237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354F6BA-F1E5-4E6F-B39E-A87F9453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5C323EE-90AA-2543-910C-36540A7C6B4A}" type="datetime1">
              <a:rPr lang="en-US" smtClean="0"/>
              <a:t>12/1/25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 not u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77E977-AC2A-40FD-B6F6-156C9ACDB4A3}"/>
              </a:ext>
            </a:extLst>
          </p:cNvPr>
          <p:cNvSpPr txBox="1"/>
          <p:nvPr userDrawn="1"/>
        </p:nvSpPr>
        <p:spPr>
          <a:xfrm>
            <a:off x="228600" y="1459230"/>
            <a:ext cx="1173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b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21462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44E9673-74AF-4383-922C-DD5F5F38EA2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46714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 hidden="1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11277600" cy="405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FE08160-6E71-41C8-97E3-2765A2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FFB9732-F406-AB46-8D13-23970CBB0583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25D9E3-65B8-4E4E-B741-1C6FE35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EB9AAF4-80D2-4CE7-9323-2E7967E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64340-01A7-48D1-B7C3-2A292264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112376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1C87-2A75-429B-B1EB-F92F8C97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057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624E3-1070-4E05-B22B-4D89456A0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9776558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3CB4E801-2C23-F044-BE3C-FE11670E9A78}" type="datetime1">
              <a:rPr lang="en-US" smtClean="0"/>
              <a:t>12/1/25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C6B0-F4DF-4321-B00E-B9E935F1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85725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8E60-6E8D-4B9E-90FA-C5DF72CE8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49" r:id="rId5"/>
    <p:sldLayoutId id="2147483667" r:id="rId6"/>
    <p:sldLayoutId id="2147483705" r:id="rId7"/>
    <p:sldLayoutId id="2147483651" r:id="rId8"/>
    <p:sldLayoutId id="2147483650" r:id="rId9"/>
    <p:sldLayoutId id="2147483693" r:id="rId10"/>
    <p:sldLayoutId id="2147483694" r:id="rId11"/>
    <p:sldLayoutId id="2147483660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652" r:id="rId25"/>
    <p:sldLayoutId id="2147483653" r:id="rId26"/>
    <p:sldLayoutId id="2147483654" r:id="rId27"/>
    <p:sldLayoutId id="2147483708" r:id="rId28"/>
    <p:sldLayoutId id="2147483746" r:id="rId29"/>
    <p:sldLayoutId id="2147483747" r:id="rId30"/>
    <p:sldLayoutId id="2147483655" r:id="rId31"/>
    <p:sldLayoutId id="2147483692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709" r:id="rId40"/>
    <p:sldLayoutId id="2147483675" r:id="rId41"/>
    <p:sldLayoutId id="2147483676" r:id="rId42"/>
    <p:sldLayoutId id="2147483677" r:id="rId43"/>
    <p:sldLayoutId id="2147483678" r:id="rId44"/>
    <p:sldLayoutId id="2147483679" r:id="rId45"/>
    <p:sldLayoutId id="2147483680" r:id="rId46"/>
    <p:sldLayoutId id="2147483681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03" r:id="rId80"/>
    <p:sldLayoutId id="2147483704" r:id="rId8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ova" panose="020B0604020202020204" pitchFamily="34" charset="0"/>
          <a:ea typeface="UD Digi Kyokasho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338138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Roboto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720" userDrawn="1">
          <p15:clr>
            <a:srgbClr val="F26B43"/>
          </p15:clr>
        </p15:guide>
        <p15:guide id="10" pos="288" userDrawn="1">
          <p15:clr>
            <a:srgbClr val="A4A3A4"/>
          </p15:clr>
        </p15:guide>
        <p15:guide id="11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2C515BC-D8D4-4FC8-88F2-3FF1530E74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Hall D:</a:t>
                </a:r>
                <a:br>
                  <a:rPr lang="en-US" dirty="0"/>
                </a:br>
                <a:r>
                  <a:rPr lang="en-US" dirty="0"/>
                  <a:t>Gerasimov-Drell-Hearn sum rule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programs</a:t>
                </a:r>
              </a:p>
            </p:txBody>
          </p:sp>
        </mc:Choice>
        <mc:Fallback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2C515BC-D8D4-4FC8-88F2-3FF1530E7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319" t="-3077" r="-6319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74C3F0-FA55-8EE6-4CB7-AD33E1FACD55}"/>
              </a:ext>
            </a:extLst>
          </p:cNvPr>
          <p:cNvSpPr txBox="1"/>
          <p:nvPr/>
        </p:nvSpPr>
        <p:spPr>
          <a:xfrm>
            <a:off x="2572867" y="3507670"/>
            <a:ext cx="1454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Vicente Corral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F6B26-7C70-6533-9E06-464849271B0D}"/>
              </a:ext>
            </a:extLst>
          </p:cNvPr>
          <p:cNvSpPr txBox="1"/>
          <p:nvPr/>
        </p:nvSpPr>
        <p:spPr>
          <a:xfrm>
            <a:off x="1874520" y="3887538"/>
            <a:ext cx="33147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/>
              <a:t>Stolen from Mark D. Dalton proposals</a:t>
            </a:r>
          </a:p>
        </p:txBody>
      </p:sp>
    </p:spTree>
    <p:extLst>
      <p:ext uri="{BB962C8B-B14F-4D97-AF65-F5344CB8AC3E}">
        <p14:creationId xmlns:p14="http://schemas.microsoft.com/office/powerpoint/2010/main" val="2415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5946-DC2A-AA84-C31C-A60BA3F0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1840229"/>
          </a:xfrm>
        </p:spPr>
        <p:txBody>
          <a:bodyPr>
            <a:normAutofit/>
          </a:bodyPr>
          <a:lstStyle/>
          <a:p>
            <a:r>
              <a:rPr lang="en-US" dirty="0"/>
              <a:t>High precision measurement of phi-nucleon cross-section and tensor asymmetry with tensor polarized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5D0D0-FC82-F8AE-0139-00CA3BF810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045970"/>
            <a:ext cx="11277600" cy="4057650"/>
          </a:xfrm>
        </p:spPr>
        <p:txBody>
          <a:bodyPr>
            <a:normAutofit/>
          </a:bodyPr>
          <a:lstStyle/>
          <a:p>
            <a:r>
              <a:rPr lang="en-US" dirty="0"/>
              <a:t>Phi-meson: strange and anti-strange quark. M=1019Mev. </a:t>
            </a:r>
          </a:p>
          <a:p>
            <a:pPr marL="0" indent="0">
              <a:buNone/>
            </a:pPr>
            <a:r>
              <a:rPr lang="en-US" dirty="0"/>
              <a:t>	Lifetime ~ 1.5E-22 seconds</a:t>
            </a:r>
          </a:p>
          <a:p>
            <a:r>
              <a:rPr lang="en-US" dirty="0"/>
              <a:t>“Photoproduction of the phi meson off a tensor-polarized target can uniquely constrain the phi-nucleon cross section, providing a means to solve the long-standing puzzle of what this cross section is.”</a:t>
            </a:r>
          </a:p>
          <a:p>
            <a:r>
              <a:rPr lang="en-US" dirty="0"/>
              <a:t>Vector meson dominance (VMD) analysis of forward gamma-proton to phi-proton scattering produces a value of ~10mb</a:t>
            </a:r>
          </a:p>
          <a:p>
            <a:r>
              <a:rPr lang="en-US" dirty="0"/>
              <a:t>A-dependence of incoherent phi photon production and Glauber-type multiple scattering produces a value of ~30mb.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CA02E-28E3-7EBE-90E7-A1A46F83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78AD-97DF-3701-1B64-08CE4719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E03E-A05D-EF03-0626-D2A012DE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2CA06F-51E0-1318-0E38-AB9A889D6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470" y="1575561"/>
            <a:ext cx="11277600" cy="44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quark-interchange component of the hadron-hadron interaction is highly suppressed during phi-nucleon cross section. Measuring this cross section isolates the purely gluonic component of the interaction, the pomeron exchange.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Pomeron exchange: effective exchange of two, or more, gluons. 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4C9028A-DA2C-0030-6819-D12CC5A4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" y="3140804"/>
            <a:ext cx="9831070" cy="18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FEF3-85D4-8FA9-090A-EDFAD691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B47F-8C51-EB70-5E8E-DF400DDC1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18943-350B-FB7E-0375-5F1E483A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diagram of a hexagon with circles and letters&#10;&#10;AI-generated content may be incorrect.">
            <a:extLst>
              <a:ext uri="{FF2B5EF4-FFF2-40B4-BE49-F238E27FC236}">
                <a16:creationId xmlns:a16="http://schemas.microsoft.com/office/drawing/2014/main" id="{0A888FEF-4B29-2E86-5740-22BD86B7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87" y="0"/>
            <a:ext cx="7772400" cy="60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6560-0114-94C6-6D61-515C86EF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1"/>
            <a:ext cx="11277600" cy="1123761"/>
          </a:xfrm>
        </p:spPr>
        <p:txBody>
          <a:bodyPr/>
          <a:lstStyle/>
          <a:p>
            <a:r>
              <a:rPr lang="en-US" dirty="0"/>
              <a:t>Polarized Deuteron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A7526-762C-DFB3-2815-693E95C6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8BD7566-5CA6-05C3-DD79-AD67E53274D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1217694"/>
                <a:ext cx="7302500" cy="505737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 is the D-wave component and transforms like a tensor, provides unique possibility for studying NN strong interaction at short space-time separations.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𝒵𝒵</m:t>
                        </m:r>
                      </m:sub>
                    </m:sSub>
                  </m:oMath>
                </a14:m>
                <a:r>
                  <a:rPr lang="en-US" dirty="0"/>
                  <a:t> is related to deuteron charge form factor, single and double scattering, and photon coherence length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8BD7566-5CA6-05C3-DD79-AD67E5327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1217694"/>
                <a:ext cx="7302500" cy="5057376"/>
              </a:xfrm>
              <a:blipFill>
                <a:blip r:embed="rId2"/>
                <a:stretch>
                  <a:fillRect l="-2778" t="-3769" r="-2431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8EBFF02-62C1-B6F8-D293-5D3B3C874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2578006"/>
            <a:ext cx="4432300" cy="2552700"/>
          </a:xfrm>
          <a:prstGeom prst="rect">
            <a:avLst/>
          </a:prstGeom>
        </p:spPr>
      </p:pic>
      <p:pic>
        <p:nvPicPr>
          <p:cNvPr id="11" name="Picture 10" descr="A black numbers and a plus p&#10;&#10;AI-generated content may be incorrect.">
            <a:extLst>
              <a:ext uri="{FF2B5EF4-FFF2-40B4-BE49-F238E27FC236}">
                <a16:creationId xmlns:a16="http://schemas.microsoft.com/office/drawing/2014/main" id="{D10F5D10-6196-57B6-F2EA-D910945CC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14" y="1408382"/>
            <a:ext cx="3495811" cy="834484"/>
          </a:xfrm>
          <a:prstGeom prst="rect">
            <a:avLst/>
          </a:prstGeom>
        </p:spPr>
      </p:pic>
      <p:pic>
        <p:nvPicPr>
          <p:cNvPr id="13" name="Picture 12" descr="A math equations with numbers&#10;&#10;AI-generated content may be incorrect.">
            <a:extLst>
              <a:ext uri="{FF2B5EF4-FFF2-40B4-BE49-F238E27FC236}">
                <a16:creationId xmlns:a16="http://schemas.microsoft.com/office/drawing/2014/main" id="{48FF7E45-C799-9079-3684-92BF4ABD3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73" y="5130706"/>
            <a:ext cx="2773691" cy="765870"/>
          </a:xfrm>
          <a:prstGeom prst="rect">
            <a:avLst/>
          </a:prstGeom>
        </p:spPr>
      </p:pic>
      <p:pic>
        <p:nvPicPr>
          <p:cNvPr id="15" name="Picture 14" descr="A black and white math problem&#10;&#10;AI-generated content may be incorrect.">
            <a:extLst>
              <a:ext uri="{FF2B5EF4-FFF2-40B4-BE49-F238E27FC236}">
                <a16:creationId xmlns:a16="http://schemas.microsoft.com/office/drawing/2014/main" id="{DD9CF1BD-8AED-E346-EACC-F0B095240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3868613"/>
            <a:ext cx="5320932" cy="981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43453F-7668-FA99-938F-D35B7B060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047491"/>
            <a:ext cx="2777111" cy="575438"/>
          </a:xfrm>
          <a:prstGeom prst="rect">
            <a:avLst/>
          </a:prstGeom>
        </p:spPr>
      </p:pic>
      <p:pic>
        <p:nvPicPr>
          <p:cNvPr id="19" name="Picture 18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DA18BA79-68C7-A549-3FD2-1B09F8B68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7599" b="7568"/>
          <a:stretch>
            <a:fillRect/>
          </a:stretch>
        </p:blipFill>
        <p:spPr>
          <a:xfrm>
            <a:off x="4950831" y="2578006"/>
            <a:ext cx="2482295" cy="17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8947-C224-2C4B-0DE2-D19A10A6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0" y="2459"/>
            <a:ext cx="11277600" cy="1123761"/>
          </a:xfrm>
        </p:spPr>
        <p:txBody>
          <a:bodyPr/>
          <a:lstStyle/>
          <a:p>
            <a:r>
              <a:rPr lang="en-US" dirty="0"/>
              <a:t>Use of tensor polarization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A3520-CDFD-558A-262F-D0D0CBCCA5D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2571937"/>
                <a:ext cx="11277600" cy="4057463"/>
              </a:xfrm>
            </p:spPr>
            <p:txBody>
              <a:bodyPr/>
              <a:lstStyle/>
              <a:p>
                <a:r>
                  <a:rPr lang="en-US" dirty="0"/>
                  <a:t>Shift in m=0 node to lower –t, leads to a markedly different shape for </a:t>
                </a:r>
                <a:r>
                  <a:rPr lang="en-US" dirty="0" err="1"/>
                  <a:t>A_zz</a:t>
                </a:r>
                <a:r>
                  <a:rPr lang="en-US" dirty="0"/>
                  <a:t>, which can be exploited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5A3520-CDFD-558A-262F-D0D0CBCCA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2571937"/>
                <a:ext cx="11277600" cy="4057463"/>
              </a:xfrm>
              <a:blipFill>
                <a:blip r:embed="rId2"/>
                <a:stretch>
                  <a:fillRect l="-1800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C5809-EA9E-93B8-3300-FC7EF759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2F02B-B435-E0FF-55F9-1B4A9C198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9869" b="-1"/>
          <a:stretch>
            <a:fillRect/>
          </a:stretch>
        </p:blipFill>
        <p:spPr>
          <a:xfrm>
            <a:off x="2775987" y="1126220"/>
            <a:ext cx="6287368" cy="1282694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722BC938-D41F-4186-0F05-3225EC6F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079"/>
            <a:ext cx="6096000" cy="2436234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22EC3C04-FE54-8DDB-3AEE-6CBB4429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36" y="3526143"/>
            <a:ext cx="6085064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43F2-DA25-C6E4-8195-2C12B390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98E9-4F60-64A8-450C-1127CA25A7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GlueX</a:t>
            </a:r>
            <a:r>
              <a:rPr lang="en-US" dirty="0"/>
              <a:t> spectrometer:</a:t>
            </a:r>
          </a:p>
          <a:p>
            <a:pPr lvl="1"/>
            <a:r>
              <a:rPr lang="en-US" dirty="0"/>
              <a:t>Large acceptance (4pi solid angle), solenoid spectrometer (2T).</a:t>
            </a:r>
          </a:p>
          <a:p>
            <a:pPr lvl="1"/>
            <a:r>
              <a:rPr lang="en-US" dirty="0"/>
              <a:t>Tracking detectors; central drift chamber, forward tracking.</a:t>
            </a:r>
          </a:p>
          <a:p>
            <a:pPr lvl="1"/>
            <a:r>
              <a:rPr lang="en-US" dirty="0"/>
              <a:t>Particle identification; TOF, Cherenkov, calorimeter</a:t>
            </a:r>
          </a:p>
          <a:p>
            <a:r>
              <a:rPr lang="en-US" dirty="0"/>
              <a:t>Beam:</a:t>
            </a:r>
          </a:p>
          <a:p>
            <a:pPr lvl="1"/>
            <a:r>
              <a:rPr lang="en-US" dirty="0"/>
              <a:t>Circularly and linearly polarized photons will be produced form Hall D diamond radiator. </a:t>
            </a:r>
          </a:p>
          <a:p>
            <a:r>
              <a:rPr lang="en-US" dirty="0"/>
              <a:t>Target:</a:t>
            </a:r>
          </a:p>
          <a:p>
            <a:pPr lvl="1"/>
            <a:r>
              <a:rPr lang="en-US" dirty="0"/>
              <a:t>Target will be polarized using the DNP method, using a 3He-4He dilution refrigerator.</a:t>
            </a:r>
          </a:p>
          <a:p>
            <a:pPr lvl="1"/>
            <a:r>
              <a:rPr lang="en-US" dirty="0"/>
              <a:t>While microwaves are switched off, Adiabatic Fast Passage (AFP) can be employed to produce negative vector polarizations, up to ~-.71.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9CCE0-31F7-81BF-FB62-AE900C01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E35E-0F4D-DF65-D921-680ADC87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D792-5ADD-74B9-4BE7-11F7BA797C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GDH sum rule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Experimental set 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Precision measurement of phi-nucleon cross sections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Use of vector polarized target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Experimental set up</a:t>
            </a:r>
          </a:p>
          <a:p>
            <a:pPr marL="341313" lvl="1" indent="0">
              <a:buNone/>
            </a:pPr>
            <a:endParaRPr lang="en-US" dirty="0"/>
          </a:p>
          <a:p>
            <a:pPr marL="341313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706A6-B6F4-9A0F-253F-9D7FFEB9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F045-CB21-7FA9-F252-2D727A09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07FC1-2999-450A-0A66-512D5CCB6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4165"/>
            <a:ext cx="5638800" cy="40574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Gerasimov-Drell-Hearn sum rule at high momentum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Experimental set up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Phi-nucleon cross section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Vector polarization</a:t>
            </a:r>
          </a:p>
          <a:p>
            <a:pPr marL="855663" lvl="1" indent="-514350">
              <a:buFont typeface="+mj-lt"/>
              <a:buAutoNum type="arabicPeriod"/>
            </a:pPr>
            <a:r>
              <a:rPr lang="en-US" dirty="0"/>
              <a:t>Tensor polarization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4EA01-F5CA-59EA-AB1D-895C9F22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The newly upgraded Jefferson Lab CEBAF Accelerator opens door to strong  force studies. | Jefferson Lab">
            <a:extLst>
              <a:ext uri="{FF2B5EF4-FFF2-40B4-BE49-F238E27FC236}">
                <a16:creationId xmlns:a16="http://schemas.microsoft.com/office/drawing/2014/main" id="{194736B9-73C7-BB70-9E14-0403E11F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20" y="1320165"/>
            <a:ext cx="6129680" cy="42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B7C7-5DB3-A57C-8FA9-C9FFB4E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0801"/>
            <a:ext cx="11277600" cy="1123761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7B4CE-E38D-E878-B04C-BFB111CEA56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8300" y="1298668"/>
                <a:ext cx="7467600" cy="4670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Sum rules in quantum mechanics:</a:t>
                </a:r>
              </a:p>
              <a:p>
                <a:r>
                  <a:rPr lang="en-US" dirty="0"/>
                  <a:t>Form of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Baldin sum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GDH sum rule (wiki):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GDH sum rule (proposal):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7B4CE-E38D-E878-B04C-BFB111CEA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8300" y="1298668"/>
                <a:ext cx="7467600" cy="4670332"/>
              </a:xfrm>
              <a:blipFill>
                <a:blip r:embed="rId3"/>
                <a:stretch>
                  <a:fillRect l="-2716" t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75189-D197-0F23-AF09-4D51D5B0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0DEC9D5-03AB-5B02-C174-A9C01571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58" t="7749" b="6886"/>
          <a:stretch>
            <a:fillRect/>
          </a:stretch>
        </p:blipFill>
        <p:spPr>
          <a:xfrm>
            <a:off x="3027532" y="2781070"/>
            <a:ext cx="3232296" cy="701882"/>
          </a:xfrm>
          <a:prstGeom prst="rect">
            <a:avLst/>
          </a:prstGeom>
        </p:spPr>
      </p:pic>
      <p:pic>
        <p:nvPicPr>
          <p:cNvPr id="8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A25E8AC-A00B-92B3-9518-C6E5D4E836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94"/>
          <a:stretch>
            <a:fillRect/>
          </a:stretch>
        </p:blipFill>
        <p:spPr>
          <a:xfrm>
            <a:off x="3720254" y="3765525"/>
            <a:ext cx="4195797" cy="796660"/>
          </a:xfrm>
          <a:prstGeom prst="rect">
            <a:avLst/>
          </a:prstGeom>
        </p:spPr>
      </p:pic>
      <p:pic>
        <p:nvPicPr>
          <p:cNvPr id="9" name="Picture 8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8FFD7D19-5F69-32F9-685E-DE082E7DD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671" y="4735081"/>
            <a:ext cx="3750940" cy="1061023"/>
          </a:xfrm>
          <a:prstGeom prst="rect">
            <a:avLst/>
          </a:prstGeom>
        </p:spPr>
      </p:pic>
      <p:pic>
        <p:nvPicPr>
          <p:cNvPr id="12" name="Picture 11" descr="A diagram of a line&#10;&#10;AI-generated content may be incorrect.">
            <a:extLst>
              <a:ext uri="{FF2B5EF4-FFF2-40B4-BE49-F238E27FC236}">
                <a16:creationId xmlns:a16="http://schemas.microsoft.com/office/drawing/2014/main" id="{E0B2C73D-409A-5366-0FCF-64FDACCEB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27" r="3353" b="6156"/>
          <a:stretch>
            <a:fillRect/>
          </a:stretch>
        </p:blipFill>
        <p:spPr>
          <a:xfrm>
            <a:off x="5898051" y="8208"/>
            <a:ext cx="6276730" cy="2599965"/>
          </a:xfrm>
          <a:prstGeom prst="rect">
            <a:avLst/>
          </a:prstGeom>
        </p:spPr>
      </p:pic>
      <p:pic>
        <p:nvPicPr>
          <p:cNvPr id="14" name="Picture 13" descr="A diagram of a solar system&#10;&#10;AI-generated content may be incorrect.">
            <a:extLst>
              <a:ext uri="{FF2B5EF4-FFF2-40B4-BE49-F238E27FC236}">
                <a16:creationId xmlns:a16="http://schemas.microsoft.com/office/drawing/2014/main" id="{B89EFC09-6D28-007F-2C91-4B441B041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11" y="2612549"/>
            <a:ext cx="4028199" cy="34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4EF5-2D39-703D-9E81-D0DA3AC9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FBCAE-6AFF-4A3F-C26E-F1327451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ADB29E9-02F9-5E6F-E685-A56CBE78A86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is a pion? </a:t>
                </a:r>
              </a:p>
              <a:p>
                <a:pPr lvl="1"/>
                <a:r>
                  <a:rPr lang="en-US" dirty="0"/>
                  <a:t>It is a meson. The lightest meson (135MeV) with over all spin zero. </a:t>
                </a:r>
              </a:p>
              <a:p>
                <a:pPr lvl="1"/>
                <a:r>
                  <a:rPr lang="en-US" dirty="0"/>
                  <a:t>Charge has not been mentioned.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, quarks are different)</a:t>
                </a:r>
              </a:p>
              <a:p>
                <a:pPr marL="231775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31775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threshold for pion photoproduction, M is the mass of the target particle (1079MeV)</a:t>
                </a:r>
              </a:p>
              <a:p>
                <a:pPr marL="231775" lvl="1" indent="0">
                  <a:buNone/>
                </a:pPr>
                <a:endParaRPr lang="en-US" dirty="0"/>
              </a:p>
              <a:p>
                <a:pPr marL="231775" lvl="1" indent="0">
                  <a:buNone/>
                </a:pPr>
                <a:r>
                  <a:rPr lang="en-US" dirty="0"/>
                  <a:t>Hall D: </a:t>
                </a:r>
                <a:r>
                  <a:rPr lang="en-US" dirty="0" err="1"/>
                  <a:t>tagger+large</a:t>
                </a:r>
                <a:r>
                  <a:rPr lang="en-US" dirty="0"/>
                  <a:t> solid angle </a:t>
                </a:r>
                <a:r>
                  <a:rPr lang="en-US" dirty="0" err="1"/>
                  <a:t>detector+high</a:t>
                </a:r>
                <a:r>
                  <a:rPr lang="en-US" dirty="0"/>
                  <a:t> flux ⇒ uniquely suited to perform a large-</a:t>
                </a:r>
                <a:r>
                  <a:rPr lang="el-GR" dirty="0"/>
                  <a:t>ν </a:t>
                </a:r>
                <a:r>
                  <a:rPr lang="en-US" dirty="0"/>
                  <a:t>GDH measurement.</a:t>
                </a:r>
              </a:p>
              <a:p>
                <a:pPr marL="231775" lvl="1" indent="0">
                  <a:buNone/>
                </a:pPr>
                <a:endParaRPr lang="en-US" dirty="0"/>
              </a:p>
              <a:p>
                <a:pPr marL="231775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ADB29E9-02F9-5E6F-E685-A56CBE78A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025" t="-3427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5C5E77F-7043-FB91-385A-64C2D3643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55" y="-6447"/>
            <a:ext cx="7908290" cy="18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0302-A4E3-8277-4531-FAAA03C5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1"/>
            <a:ext cx="11277600" cy="1123761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97DB-77BE-9943-D6D4-D3941686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9C7CF-EEEC-E149-8D72-52CD17433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59865"/>
            <a:ext cx="6617970" cy="2574925"/>
          </a:xfrm>
        </p:spPr>
        <p:txBody>
          <a:bodyPr/>
          <a:lstStyle/>
          <a:p>
            <a:r>
              <a:rPr lang="en-US" dirty="0"/>
              <a:t>Convergence occurs at high momentum, however only low energy data is available</a:t>
            </a:r>
          </a:p>
          <a:p>
            <a:pPr lvl="1"/>
            <a:r>
              <a:rPr lang="en-US" dirty="0"/>
              <a:t>Proton: v&gt;3Gev not measured</a:t>
            </a:r>
          </a:p>
          <a:p>
            <a:pPr lvl="1"/>
            <a:r>
              <a:rPr lang="en-US" dirty="0"/>
              <a:t>Neutron: v&gt;1.8Gev not measured</a:t>
            </a:r>
          </a:p>
          <a:p>
            <a:r>
              <a:rPr lang="en-US" dirty="0"/>
              <a:t>Baldin sum rule does not converge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5B251C0-78E9-B1E7-A2A2-D565A8F0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3" y="228601"/>
            <a:ext cx="5141837" cy="3219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8257B9-1BAD-15AB-48AE-4B6FCF724E39}"/>
              </a:ext>
            </a:extLst>
          </p:cNvPr>
          <p:cNvSpPr txBox="1"/>
          <p:nvPr/>
        </p:nvSpPr>
        <p:spPr>
          <a:xfrm>
            <a:off x="444500" y="4103370"/>
            <a:ext cx="10046970" cy="2166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4B4B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Large-v uncertainty dominates proton GDH test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4B4B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4B4B4B"/>
              </a:solidFill>
              <a:latin typeface="Arial Nov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4B4B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Go beyond resonance bumps to reliably do </a:t>
            </a:r>
            <a:r>
              <a:rPr lang="en-US" sz="2800" dirty="0">
                <a:solidFill>
                  <a:srgbClr val="4B4B4B"/>
                </a:solidFill>
                <a:latin typeface="Arial Nova"/>
              </a:rPr>
              <a:t>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egge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-fits: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4B4B4B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4B4B4B"/>
                </a:solidFill>
                <a:latin typeface="Arial Nova"/>
              </a:rPr>
              <a:t>Checking </a:t>
            </a:r>
            <a:r>
              <a:rPr lang="en-US" sz="2800" dirty="0" err="1">
                <a:solidFill>
                  <a:srgbClr val="4B4B4B"/>
                </a:solidFill>
                <a:latin typeface="Arial Nova"/>
              </a:rPr>
              <a:t>Regge</a:t>
            </a:r>
            <a:r>
              <a:rPr lang="en-US" sz="2800" dirty="0">
                <a:solidFill>
                  <a:srgbClr val="4B4B4B"/>
                </a:solidFill>
                <a:latin typeface="Arial Nova"/>
              </a:rPr>
              <a:t> theory in polarized case.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algn="l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463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B534-4E6E-8DF8-71D9-B852AA21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7E1C-C94E-AEB7-D389-91C04A2EC1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1630"/>
            <a:ext cx="11277600" cy="4469129"/>
          </a:xfrm>
        </p:spPr>
        <p:txBody>
          <a:bodyPr>
            <a:normAutofit fontScale="92500"/>
          </a:bodyPr>
          <a:lstStyle/>
          <a:p>
            <a:r>
              <a:rPr lang="en-US" dirty="0"/>
              <a:t>Hall D’s 3-12 GeV range: </a:t>
            </a:r>
          </a:p>
          <a:p>
            <a:pPr marL="0" indent="0">
              <a:buNone/>
            </a:pPr>
            <a:r>
              <a:rPr lang="en-US" dirty="0"/>
              <a:t>	extend coverage by </a:t>
            </a:r>
            <a:r>
              <a:rPr lang="en-US" b="1" dirty="0"/>
              <a:t>factor 4 for proton</a:t>
            </a:r>
            <a:r>
              <a:rPr lang="en-US" dirty="0"/>
              <a:t> and </a:t>
            </a:r>
            <a:r>
              <a:rPr lang="en-US" b="1" dirty="0"/>
              <a:t>7 for neutron/deuteron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Sensitive domain for sum rule violation; smooth cross-section allows </a:t>
            </a:r>
            <a:r>
              <a:rPr lang="en-US" sz="2800" dirty="0" err="1"/>
              <a:t>Regge</a:t>
            </a:r>
            <a:r>
              <a:rPr lang="en-US" sz="2800" dirty="0"/>
              <a:t>-based fit.</a:t>
            </a:r>
          </a:p>
          <a:p>
            <a:pPr lvl="1"/>
            <a:r>
              <a:rPr lang="en-US" sz="2800" dirty="0"/>
              <a:t>Regardless of the sum rule validity, it is an important domain to explore:</a:t>
            </a:r>
          </a:p>
          <a:p>
            <a:pPr lvl="2"/>
            <a:r>
              <a:rPr lang="en-US" sz="2400" dirty="0"/>
              <a:t>Constrains spin-dependent Compton </a:t>
            </a:r>
            <a:r>
              <a:rPr lang="en-US" sz="2400" i="1" dirty="0"/>
              <a:t>amplitude </a:t>
            </a:r>
            <a:r>
              <a:rPr lang="en-US" sz="2400" dirty="0"/>
              <a:t>f2. Test of Chiral Perturbation Theory.</a:t>
            </a:r>
          </a:p>
          <a:p>
            <a:pPr lvl="2"/>
            <a:r>
              <a:rPr lang="en-US" sz="2400" dirty="0"/>
              <a:t>No non-zero deuteron signal seen yet at large </a:t>
            </a:r>
            <a:r>
              <a:rPr lang="el-GR" sz="2400" dirty="0"/>
              <a:t>ν </a:t>
            </a:r>
            <a:r>
              <a:rPr lang="en-US" sz="2400" dirty="0"/>
              <a:t>or in the diffractive domain.</a:t>
            </a:r>
          </a:p>
          <a:p>
            <a:pPr lvl="2"/>
            <a:r>
              <a:rPr lang="en-US" sz="2400" dirty="0"/>
              <a:t>Discrepancy between </a:t>
            </a:r>
            <a:r>
              <a:rPr lang="en-US" sz="2400" dirty="0" err="1"/>
              <a:t>Regge</a:t>
            </a:r>
            <a:r>
              <a:rPr lang="en-US" sz="2400" dirty="0"/>
              <a:t> expectation and DIS data.</a:t>
            </a:r>
          </a:p>
          <a:p>
            <a:pPr lvl="2"/>
            <a:r>
              <a:rPr lang="en-US" sz="2400" dirty="0"/>
              <a:t>Q2=0 baseline for EIC diffractive measurements. Study transition between DIS and diffractive regimes.</a:t>
            </a:r>
          </a:p>
          <a:p>
            <a:pPr lvl="2"/>
            <a:r>
              <a:rPr lang="en-US" sz="2400" dirty="0"/>
              <a:t>Constraint on hydrogen hyperfine splitting.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2E32-C321-4407-3BC7-5B0909BC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79C2-16B0-CB24-1D1C-F4B477C2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196"/>
            <a:ext cx="11277600" cy="1123761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6" name="Content Placeholder 5" descr="A graph of a graph of a nuclear model&#10;&#10;AI-generated content may be incorrect.">
            <a:extLst>
              <a:ext uri="{FF2B5EF4-FFF2-40B4-BE49-F238E27FC236}">
                <a16:creationId xmlns:a16="http://schemas.microsoft.com/office/drawing/2014/main" id="{2E8548D8-4292-038C-6C73-073ED3A93B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1260659"/>
            <a:ext cx="4789170" cy="2362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6D276-9D98-EC4A-44B3-0FD1F5D9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graph of a graph of a person's reaction&#10;&#10;AI-generated content may be incorrect.">
            <a:extLst>
              <a:ext uri="{FF2B5EF4-FFF2-40B4-BE49-F238E27FC236}">
                <a16:creationId xmlns:a16="http://schemas.microsoft.com/office/drawing/2014/main" id="{773C30BF-D010-0467-DED5-CA0942FD9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3714829"/>
            <a:ext cx="4918710" cy="2256415"/>
          </a:xfrm>
          <a:prstGeom prst="rect">
            <a:avLst/>
          </a:prstGeom>
        </p:spPr>
      </p:pic>
      <p:pic>
        <p:nvPicPr>
          <p:cNvPr id="10" name="Picture 9" descr="A graph of a graph showing the number of electrons&#10;&#10;AI-generated content may be incorrect.">
            <a:extLst>
              <a:ext uri="{FF2B5EF4-FFF2-40B4-BE49-F238E27FC236}">
                <a16:creationId xmlns:a16="http://schemas.microsoft.com/office/drawing/2014/main" id="{377FE3DA-D385-4C9F-3F29-059524465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0" y="1779259"/>
            <a:ext cx="4160520" cy="36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74A4-600F-647C-3150-00FD73E7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3EBCD-672B-CD39-CF91-7EACA8D4CE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Proton and neutron (deuteron) targets:</a:t>
            </a:r>
          </a:p>
          <a:p>
            <a:pPr lvl="1"/>
            <a:r>
              <a:rPr lang="en-US" dirty="0"/>
              <a:t>Isospin separation. </a:t>
            </a:r>
            <a:r>
              <a:rPr lang="en-US" dirty="0" err="1"/>
              <a:t>Regge</a:t>
            </a:r>
            <a:r>
              <a:rPr lang="en-US" dirty="0"/>
              <a:t> theory: </a:t>
            </a:r>
            <a:r>
              <a:rPr lang="en-US" dirty="0" err="1"/>
              <a:t>isoscalar</a:t>
            </a:r>
            <a:r>
              <a:rPr lang="en-US" dirty="0"/>
              <a:t> and </a:t>
            </a:r>
            <a:r>
              <a:rPr lang="en-US" dirty="0" err="1"/>
              <a:t>isovector</a:t>
            </a:r>
            <a:r>
              <a:rPr lang="en-US" dirty="0"/>
              <a:t> contributions to cross section difference come from different meson families (f1 and a1, respectively)</a:t>
            </a:r>
          </a:p>
          <a:p>
            <a:pPr lvl="1"/>
            <a:r>
              <a:rPr lang="en-US" dirty="0"/>
              <a:t>Deuteron:</a:t>
            </a:r>
          </a:p>
          <a:p>
            <a:pPr lvl="2"/>
            <a:r>
              <a:rPr lang="en-US" dirty="0"/>
              <a:t>No non-zero cross section difference seen yet at large momentum. (photo- and electro-production)</a:t>
            </a:r>
          </a:p>
          <a:p>
            <a:r>
              <a:rPr lang="en-US" dirty="0"/>
              <a:t>Energy coverage:</a:t>
            </a:r>
          </a:p>
          <a:p>
            <a:pPr lvl="1"/>
            <a:r>
              <a:rPr lang="en-US" dirty="0"/>
              <a:t>3&lt;v&lt;12Gev standard CEBAF at 12Gev</a:t>
            </a:r>
          </a:p>
          <a:p>
            <a:pPr lvl="1"/>
            <a:r>
              <a:rPr lang="en-US" dirty="0"/>
              <a:t>1&lt;v&lt;4Gev CEBAF run at 4Gev, low energy summer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4AD8-A0FE-0B6D-FA6B-832CC708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of a diagram of a calorimeter&#10;&#10;AI-generated content may be incorrect.">
            <a:extLst>
              <a:ext uri="{FF2B5EF4-FFF2-40B4-BE49-F238E27FC236}">
                <a16:creationId xmlns:a16="http://schemas.microsoft.com/office/drawing/2014/main" id="{FAE55D7D-AE30-426D-1008-D3AA8E5B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0" y="2767907"/>
            <a:ext cx="5311140" cy="3326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6D36B-54E8-54A2-56E6-BE10E1C0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6C17-0DF1-1252-65D4-EB0ED75B27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3 main ingredients needed:</a:t>
            </a:r>
          </a:p>
          <a:p>
            <a:pPr lvl="1"/>
            <a:r>
              <a:rPr lang="en-US" dirty="0"/>
              <a:t>Circularly polarized tagged photon beam; polarized electron beam, amorphous radiator</a:t>
            </a:r>
          </a:p>
          <a:p>
            <a:pPr lvl="1"/>
            <a:r>
              <a:rPr lang="en-US" dirty="0"/>
              <a:t>Longitudinally polarized target; </a:t>
            </a:r>
            <a:r>
              <a:rPr lang="en-US" b="1" dirty="0"/>
              <a:t>FROST target</a:t>
            </a:r>
          </a:p>
          <a:p>
            <a:pPr lvl="1"/>
            <a:r>
              <a:rPr lang="en-US" dirty="0"/>
              <a:t>Large solid-angle detector. </a:t>
            </a:r>
            <a:r>
              <a:rPr lang="en-US" b="1" dirty="0"/>
              <a:t>Hall 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EF196-0457-6AF9-4FB0-8593C461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TK 2020_Orange">
  <a:themeElements>
    <a:clrScheme name="UT Orange Theme">
      <a:dk1>
        <a:srgbClr val="4B4B4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2197A9"/>
      </a:accent2>
      <a:accent3>
        <a:srgbClr val="8D2048"/>
      </a:accent3>
      <a:accent4>
        <a:srgbClr val="FED535"/>
      </a:accent4>
      <a:accent5>
        <a:srgbClr val="E65933"/>
      </a:accent5>
      <a:accent6>
        <a:srgbClr val="006C93"/>
      </a:accent6>
      <a:hlink>
        <a:srgbClr val="4B4B4B"/>
      </a:hlink>
      <a:folHlink>
        <a:srgbClr val="4B4B4B"/>
      </a:folHlink>
    </a:clrScheme>
    <a:fontScheme name="UTK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4BDD4B-E6ED-4D8E-ADAB-ACF2250EB413}" vid="{F6A72376-E9A1-4622-A75D-C4211D8C73DD}"/>
    </a:ext>
  </a:extLst>
</a:theme>
</file>

<file path=ppt/theme/theme2.xml><?xml version="1.0" encoding="utf-8"?>
<a:theme xmlns:a="http://schemas.openxmlformats.org/drawingml/2006/main" name="Office Theme">
  <a:themeElements>
    <a:clrScheme name="University of Tennessee">
      <a:dk1>
        <a:srgbClr val="58595B"/>
      </a:dk1>
      <a:lt1>
        <a:srgbClr val="F0F0F0"/>
      </a:lt1>
      <a:dk2>
        <a:srgbClr val="000000"/>
      </a:dk2>
      <a:lt2>
        <a:srgbClr val="FFFFFF"/>
      </a:lt2>
      <a:accent1>
        <a:srgbClr val="FF8200"/>
      </a:accent1>
      <a:accent2>
        <a:srgbClr val="00746F"/>
      </a:accent2>
      <a:accent3>
        <a:srgbClr val="E65933"/>
      </a:accent3>
      <a:accent4>
        <a:srgbClr val="FED535"/>
      </a:accent4>
      <a:accent5>
        <a:srgbClr val="517C96"/>
      </a:accent5>
      <a:accent6>
        <a:srgbClr val="8D20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1BD7F6CCAC64B93684AA8AE864A1B" ma:contentTypeVersion="12" ma:contentTypeDescription="Create a new document." ma:contentTypeScope="" ma:versionID="38e8921b4ffc5a19ddc489ead4d6a15b">
  <xsd:schema xmlns:xsd="http://www.w3.org/2001/XMLSchema" xmlns:xs="http://www.w3.org/2001/XMLSchema" xmlns:p="http://schemas.microsoft.com/office/2006/metadata/properties" xmlns:ns2="52c5501b-ac23-4643-b2d1-99050004ecce" xmlns:ns3="6ce7f05b-413c-43f0-a405-4782f1c736f4" targetNamespace="http://schemas.microsoft.com/office/2006/metadata/properties" ma:root="true" ma:fieldsID="8a46bf21d1fc3c9445298d80ceefc7ee" ns2:_="" ns3:_="">
    <xsd:import namespace="52c5501b-ac23-4643-b2d1-99050004ecce"/>
    <xsd:import namespace="6ce7f05b-413c-43f0-a405-4782f1c73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5501b-ac23-4643-b2d1-99050004e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7f05b-413c-43f0-a405-4782f1c736f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bf9304-f7fb-41c5-9e73-b4e8f25489c7}" ma:internalName="TaxCatchAll" ma:showField="CatchAllData" ma:web="6ce7f05b-413c-43f0-a405-4782f1c736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e7f05b-413c-43f0-a405-4782f1c736f4" xsi:nil="true"/>
    <lcf76f155ced4ddcb4097134ff3c332f xmlns="52c5501b-ac23-4643-b2d1-99050004ec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797437-ED22-48AA-8B68-C92C13E91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5501b-ac23-4643-b2d1-99050004ecce"/>
    <ds:schemaRef ds:uri="6ce7f05b-413c-43f0-a405-4782f1c73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5E3FDB-9455-45B1-A394-350EF3CAE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BC2A7-41B9-40E4-9FB9-A3E90383D966}">
  <ds:schemaRefs>
    <ds:schemaRef ds:uri="http://schemas.microsoft.com/office/2006/metadata/properties"/>
    <ds:schemaRef ds:uri="http://schemas.microsoft.com/office/infopath/2007/PartnerControls"/>
    <ds:schemaRef ds:uri="6ce7f05b-413c-43f0-a405-4782f1c736f4"/>
    <ds:schemaRef ds:uri="52c5501b-ac23-4643-b2d1-99050004ec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59104</TotalTime>
  <Words>787</Words>
  <Application>Microsoft Macintosh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Nova</vt:lpstr>
      <vt:lpstr>Arial Nova Light</vt:lpstr>
      <vt:lpstr>Calibri</vt:lpstr>
      <vt:lpstr>Cambria Math</vt:lpstr>
      <vt:lpstr>Roboto</vt:lpstr>
      <vt:lpstr>UTK 2020_Orange</vt:lpstr>
      <vt:lpstr>Hall D: Gerasimov-Drell-Hearn sum rule and ϕN programs</vt:lpstr>
      <vt:lpstr>Contents</vt:lpstr>
      <vt:lpstr>Background </vt:lpstr>
      <vt:lpstr>PowerPoint Presentation</vt:lpstr>
      <vt:lpstr>Motivation</vt:lpstr>
      <vt:lpstr>Motivation</vt:lpstr>
      <vt:lpstr>Motivation</vt:lpstr>
      <vt:lpstr>Experimental set up</vt:lpstr>
      <vt:lpstr>Experimental set up</vt:lpstr>
      <vt:lpstr>High precision measurement of phi-nucleon cross-section and tensor asymmetry with tensor polarized target</vt:lpstr>
      <vt:lpstr>Motivation</vt:lpstr>
      <vt:lpstr>PowerPoint Presentation</vt:lpstr>
      <vt:lpstr>Polarized Deuteron target</vt:lpstr>
      <vt:lpstr>Use of tensor polarization</vt:lpstr>
      <vt:lpstr>Experiment Equipment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Peterson</dc:creator>
  <cp:lastModifiedBy>Corral Arreola, Vicente</cp:lastModifiedBy>
  <cp:revision>198</cp:revision>
  <dcterms:created xsi:type="dcterms:W3CDTF">2019-10-24T14:01:45Z</dcterms:created>
  <dcterms:modified xsi:type="dcterms:W3CDTF">2025-12-03T20:25:14Z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32590308</vt:lpwstr>
  </property>
  <property fmtid="{D5CDD505-2E9C-101B-9397-08002B2CF9AE}" pid="3" name="NXPowerLiteSettings">
    <vt:lpwstr>C9000AA0054001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0x01010068FA8C6AB570D9459039B51A9DB8E6CA</vt:lpwstr>
  </property>
</Properties>
</file>