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729" r:id="rId4"/>
    <p:sldMasterId id="214748373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72221" y="892147"/>
            <a:ext cx="4513557" cy="253887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/>
        </p:nvSpPr>
        <p:spPr>
          <a:xfrm>
            <a:off x="0" y="219019"/>
            <a:ext cx="6857999" cy="51559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6;n"/>
          <p:cNvGrpSpPr/>
          <p:nvPr/>
        </p:nvGrpSpPr>
        <p:grpSpPr>
          <a:xfrm>
            <a:off x="5648189" y="363344"/>
            <a:ext cx="970075" cy="217635"/>
            <a:chOff x="0" y="1299"/>
            <a:chExt cx="7680" cy="1723"/>
          </a:xfrm>
        </p:grpSpPr>
        <p:sp>
          <p:nvSpPr>
            <p:cNvPr id="7" name="Google Shape;7;n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n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n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10;n"/>
          <p:cNvSpPr txBox="1"/>
          <p:nvPr>
            <p:ph idx="12" type="sldNum"/>
          </p:nvPr>
        </p:nvSpPr>
        <p:spPr>
          <a:xfrm>
            <a:off x="328021" y="254365"/>
            <a:ext cx="1808276" cy="458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6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>
        <p15:guide id="1" pos="144">
          <p15:clr>
            <a:srgbClr val="F26B43"/>
          </p15:clr>
        </p15:guide>
        <p15:guide id="2" pos="4176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:notes"/>
          <p:cNvSpPr txBox="1"/>
          <p:nvPr>
            <p:ph idx="1" type="body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2:notes"/>
          <p:cNvSpPr/>
          <p:nvPr>
            <p:ph idx="2" type="sldImg"/>
          </p:nvPr>
        </p:nvSpPr>
        <p:spPr>
          <a:xfrm>
            <a:off x="1172221" y="892147"/>
            <a:ext cx="4513557" cy="253887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8d8f50e30e_0_3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8d8f50e30e_0_3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explain calibration curve → find from a frequency scan, ¾ and ¼ is difference between left handed and right handed polarized light</a:t>
            </a:r>
            <a:endParaRPr/>
          </a:p>
        </p:txBody>
      </p:sp>
      <p:sp>
        <p:nvSpPr>
          <p:cNvPr id="1014" name="Google Shape;1014;g38d8f50e30e_0_3:notes"/>
          <p:cNvSpPr txBox="1"/>
          <p:nvPr>
            <p:ph idx="12" type="sldNum"/>
          </p:nvPr>
        </p:nvSpPr>
        <p:spPr>
          <a:xfrm>
            <a:off x="328021" y="254365"/>
            <a:ext cx="1808400" cy="45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3acf61f7195_0_28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3acf61f7195_0_28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explain calibration curve → find from a frequency scan, ¾ and ¼ is difference between left handed and right handed polarized light</a:t>
            </a:r>
            <a:endParaRPr/>
          </a:p>
        </p:txBody>
      </p:sp>
      <p:sp>
        <p:nvSpPr>
          <p:cNvPr id="1031" name="Google Shape;1031;g3acf61f7195_0_28:notes"/>
          <p:cNvSpPr txBox="1"/>
          <p:nvPr>
            <p:ph idx="12" type="sldNum"/>
          </p:nvPr>
        </p:nvSpPr>
        <p:spPr>
          <a:xfrm>
            <a:off x="328021" y="254365"/>
            <a:ext cx="1808400" cy="45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85e9db725a_0_46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85e9db725a_0_46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currently in process of optics optimization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EIC ion source, future technology</a:t>
            </a:r>
            <a:endParaRPr/>
          </a:p>
        </p:txBody>
      </p:sp>
      <p:sp>
        <p:nvSpPr>
          <p:cNvPr id="1041" name="Google Shape;1041;g385e9db725a_0_46:notes"/>
          <p:cNvSpPr txBox="1"/>
          <p:nvPr>
            <p:ph idx="12" type="sldNum"/>
          </p:nvPr>
        </p:nvSpPr>
        <p:spPr>
          <a:xfrm>
            <a:off x="328021" y="254365"/>
            <a:ext cx="1808400" cy="45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acf61f7195_0_0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3acf61f7195_0_0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currently in process of optics optimization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EIC ion source, future technology</a:t>
            </a:r>
            <a:endParaRPr/>
          </a:p>
        </p:txBody>
      </p:sp>
      <p:sp>
        <p:nvSpPr>
          <p:cNvPr id="1051" name="Google Shape;1051;g3acf61f7195_0_0:notes"/>
          <p:cNvSpPr txBox="1"/>
          <p:nvPr>
            <p:ph idx="12" type="sldNum"/>
          </p:nvPr>
        </p:nvSpPr>
        <p:spPr>
          <a:xfrm>
            <a:off x="328021" y="254365"/>
            <a:ext cx="1808400" cy="45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3acf61f7195_0_44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3acf61f7195_0_44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g3acf61f7195_0_44:notes"/>
          <p:cNvSpPr txBox="1"/>
          <p:nvPr>
            <p:ph idx="12" type="sldNum"/>
          </p:nvPr>
        </p:nvSpPr>
        <p:spPr>
          <a:xfrm>
            <a:off x="328021" y="254365"/>
            <a:ext cx="1808400" cy="45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3acf61f7195_0_68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3acf61f7195_0_68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g3acf61f7195_0_68:notes"/>
          <p:cNvSpPr txBox="1"/>
          <p:nvPr>
            <p:ph idx="12" type="sldNum"/>
          </p:nvPr>
        </p:nvSpPr>
        <p:spPr>
          <a:xfrm>
            <a:off x="328021" y="254365"/>
            <a:ext cx="1808400" cy="45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acc8fa3bab_0_7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how do we study: electron scattering at JLab, need polarized target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polarization: isolate contributions of spin with alignment along a magnetic field</a:t>
            </a:r>
            <a:endParaRPr/>
          </a:p>
        </p:txBody>
      </p:sp>
      <p:sp>
        <p:nvSpPr>
          <p:cNvPr id="927" name="Google Shape;927;g3acc8fa3bab_0_7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3acc8fa3bab_0_904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how to separate from different quarks to total nucleon spin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have extensive studies on proton spin already, need neutron contribution</a:t>
            </a:r>
            <a:endParaRPr/>
          </a:p>
        </p:txBody>
      </p:sp>
      <p:sp>
        <p:nvSpPr>
          <p:cNvPr id="937" name="Google Shape;937;g3acc8fa3bab_0_904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acc8fa3bab_0_1800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 physical components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3he cell at resonance frequency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mag field for aligning and zeeman splitting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tuned laser actually polarizes with circularly polarized light</a:t>
            </a:r>
            <a:endParaRPr/>
          </a:p>
        </p:txBody>
      </p:sp>
      <p:sp>
        <p:nvSpPr>
          <p:cNvPr id="946" name="Google Shape;946;g3acc8fa3bab_0_1800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acc8fa3bab_0_2696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population of electron collisions drive the polarization of the nucleons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relaxation time difference important for speeding up polarization, unreasonable time scale otherwise</a:t>
            </a:r>
            <a:endParaRPr/>
          </a:p>
        </p:txBody>
      </p:sp>
      <p:sp>
        <p:nvSpPr>
          <p:cNvPr id="955" name="Google Shape;955;g3acc8fa3bab_0_2696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acf61f7195_0_10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3acf61f7195_0_10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g3acf61f7195_0_10:notes"/>
          <p:cNvSpPr txBox="1"/>
          <p:nvPr>
            <p:ph idx="12" type="sldNum"/>
          </p:nvPr>
        </p:nvSpPr>
        <p:spPr>
          <a:xfrm>
            <a:off x="328021" y="254365"/>
            <a:ext cx="1808400" cy="45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3acc8fa3bab_0_0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3acc8fa3bab_0_0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g3acc8fa3bab_0_0:notes"/>
          <p:cNvSpPr txBox="1"/>
          <p:nvPr>
            <p:ph idx="12" type="sldNum"/>
          </p:nvPr>
        </p:nvSpPr>
        <p:spPr>
          <a:xfrm>
            <a:off x="328021" y="254365"/>
            <a:ext cx="1808400" cy="45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385e9db725a_0_24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ESTABLISHED the lab in the past 9 months, did foundational work in building 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interlock box/laser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DAQ and labview → run system and </a:t>
            </a:r>
            <a:r>
              <a:rPr lang="en-US"/>
              <a:t>calculate</a:t>
            </a:r>
            <a:r>
              <a:rPr lang="en-US"/>
              <a:t> pol in real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optics apparatus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tube inside of the double helmholz coils is cell, image of it when resonance frequency is applied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g385e9db725a_0_24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85e9db725a_0_35:notes"/>
          <p:cNvSpPr txBox="1"/>
          <p:nvPr>
            <p:ph idx="1" type="body"/>
          </p:nvPr>
        </p:nvSpPr>
        <p:spPr>
          <a:xfrm>
            <a:off x="228599" y="3653292"/>
            <a:ext cx="6399300" cy="494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circular polarizer: converts unpolarized laser light to circularly polarized pumping light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set of lenses: size at cell so it maximizes volume hit by the light while minimizing refractions from the cell walls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mirror: repolarize</a:t>
            </a:r>
            <a:endParaRPr/>
          </a:p>
        </p:txBody>
      </p:sp>
      <p:sp>
        <p:nvSpPr>
          <p:cNvPr id="999" name="Google Shape;999;g385e9db725a_0_35:notes"/>
          <p:cNvSpPr/>
          <p:nvPr>
            <p:ph idx="2" type="sldImg"/>
          </p:nvPr>
        </p:nvSpPr>
        <p:spPr>
          <a:xfrm>
            <a:off x="1172221" y="892147"/>
            <a:ext cx="4513500" cy="253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+ Reverse" type="title">
  <p:cSld name="TITLE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ctrTitle"/>
          </p:nvPr>
        </p:nvSpPr>
        <p:spPr>
          <a:xfrm>
            <a:off x="228600" y="228600"/>
            <a:ext cx="11735708" cy="187880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28600" y="2197381"/>
            <a:ext cx="11734800" cy="560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" name="Google Shape;21;p2"/>
          <p:cNvGrpSpPr/>
          <p:nvPr/>
        </p:nvGrpSpPr>
        <p:grpSpPr>
          <a:xfrm>
            <a:off x="4696483" y="3537022"/>
            <a:ext cx="2661854" cy="1797997"/>
            <a:chOff x="-2931" y="-4852"/>
            <a:chExt cx="17157" cy="11589"/>
          </a:xfrm>
        </p:grpSpPr>
        <p:sp>
          <p:nvSpPr>
            <p:cNvPr id="22" name="Google Shape;22;p2"/>
            <p:cNvSpPr/>
            <p:nvPr/>
          </p:nvSpPr>
          <p:spPr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2931" y="1653"/>
              <a:ext cx="17157" cy="5084"/>
            </a:xfrm>
            <a:custGeom>
              <a:rect b="b" l="l" r="r" t="t"/>
              <a:pathLst>
                <a:path extrusionOk="0" h="286" w="974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11" y="-4852"/>
              <a:ext cx="5020" cy="5066"/>
            </a:xfrm>
            <a:custGeom>
              <a:rect b="b" l="l" r="r" t="t"/>
              <a:pathLst>
                <a:path extrusionOk="0" h="285" w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Photo R">
  <p:cSld name="Title, Content, Photo 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2"/>
          <p:cNvSpPr txBox="1"/>
          <p:nvPr>
            <p:ph type="title"/>
          </p:nvPr>
        </p:nvSpPr>
        <p:spPr>
          <a:xfrm>
            <a:off x="457200" y="228601"/>
            <a:ext cx="5430253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3" name="Google Shape;93;p12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94" name="Google Shape;94;p12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2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2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12"/>
          <p:cNvSpPr txBox="1"/>
          <p:nvPr>
            <p:ph idx="1" type="body"/>
          </p:nvPr>
        </p:nvSpPr>
        <p:spPr>
          <a:xfrm>
            <a:off x="457200" y="1825625"/>
            <a:ext cx="5430253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2"/>
          <p:cNvSpPr/>
          <p:nvPr>
            <p:ph idx="2" type="pic"/>
          </p:nvPr>
        </p:nvSpPr>
        <p:spPr>
          <a:xfrm>
            <a:off x="6096000" y="-1"/>
            <a:ext cx="6096000" cy="611555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99" name="Google Shape;99;p12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Photo L">
  <p:cSld name="Title, Content, Photo L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3"/>
          <p:cNvSpPr txBox="1"/>
          <p:nvPr>
            <p:ph type="title"/>
          </p:nvPr>
        </p:nvSpPr>
        <p:spPr>
          <a:xfrm>
            <a:off x="6304547" y="228601"/>
            <a:ext cx="5430253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5" name="Google Shape;105;p13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6" name="Google Shape;106;p13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13"/>
          <p:cNvSpPr txBox="1"/>
          <p:nvPr>
            <p:ph idx="1" type="body"/>
          </p:nvPr>
        </p:nvSpPr>
        <p:spPr>
          <a:xfrm>
            <a:off x="6304547" y="1825625"/>
            <a:ext cx="5430253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3"/>
          <p:cNvSpPr/>
          <p:nvPr>
            <p:ph idx="2" type="pic"/>
          </p:nvPr>
        </p:nvSpPr>
        <p:spPr>
          <a:xfrm>
            <a:off x="0" y="0"/>
            <a:ext cx="6096000" cy="6111689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11" name="Google Shape;111;p13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4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9" name="Google Shape;119;p1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20" name="Google Shape;120;p14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" name="Google Shape;123;p14"/>
          <p:cNvSpPr txBox="1"/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+ Bar">
  <p:cSld name="Blank + Bar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5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29" name="Google Shape;129;p1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0" name="Google Shape;130;p15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x_R">
  <p:cSld name="Content 1x_R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/>
          <p:nvPr>
            <p:ph type="title"/>
          </p:nvPr>
        </p:nvSpPr>
        <p:spPr>
          <a:xfrm>
            <a:off x="45720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6"/>
          <p:cNvSpPr txBox="1"/>
          <p:nvPr>
            <p:ph idx="1" type="body"/>
          </p:nvPr>
        </p:nvSpPr>
        <p:spPr>
          <a:xfrm>
            <a:off x="45720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16"/>
          <p:cNvSpPr/>
          <p:nvPr>
            <p:ph idx="2" type="pic"/>
          </p:nvPr>
        </p:nvSpPr>
        <p:spPr>
          <a:xfrm>
            <a:off x="7540292" y="0"/>
            <a:ext cx="4651708" cy="6111689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37" name="Google Shape;137;p1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" name="Google Shape;138;p1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9" name="Google Shape;139;p16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16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6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6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X_R">
  <p:cSld name="Content 2X_R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/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7"/>
          <p:cNvSpPr txBox="1"/>
          <p:nvPr>
            <p:ph idx="1" type="body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17"/>
          <p:cNvSpPr/>
          <p:nvPr>
            <p:ph idx="2" type="pic"/>
          </p:nvPr>
        </p:nvSpPr>
        <p:spPr>
          <a:xfrm>
            <a:off x="7540292" y="0"/>
            <a:ext cx="4651708" cy="299325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49" name="Google Shape;149;p17"/>
          <p:cNvSpPr/>
          <p:nvPr>
            <p:ph idx="3" type="pic"/>
          </p:nvPr>
        </p:nvSpPr>
        <p:spPr>
          <a:xfrm>
            <a:off x="7540292" y="3118440"/>
            <a:ext cx="4651708" cy="299325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50" name="Google Shape;150;p17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" name="Google Shape;151;p17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2" name="Google Shape;152;p17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p17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7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7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X_R">
  <p:cSld name="Content 3X_R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/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8"/>
          <p:cNvSpPr txBox="1"/>
          <p:nvPr>
            <p:ph idx="1" type="body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18"/>
          <p:cNvSpPr/>
          <p:nvPr>
            <p:ph idx="2" type="pic"/>
          </p:nvPr>
        </p:nvSpPr>
        <p:spPr>
          <a:xfrm>
            <a:off x="7540292" y="0"/>
            <a:ext cx="4651708" cy="1953771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62" name="Google Shape;162;p18"/>
          <p:cNvSpPr/>
          <p:nvPr>
            <p:ph idx="3" type="pic"/>
          </p:nvPr>
        </p:nvSpPr>
        <p:spPr>
          <a:xfrm>
            <a:off x="7540292" y="2072644"/>
            <a:ext cx="4651708" cy="1953771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63" name="Google Shape;163;p18"/>
          <p:cNvSpPr/>
          <p:nvPr>
            <p:ph idx="4" type="pic"/>
          </p:nvPr>
        </p:nvSpPr>
        <p:spPr>
          <a:xfrm>
            <a:off x="7540292" y="4145288"/>
            <a:ext cx="4651708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64" name="Google Shape;164;p18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18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6" name="Google Shape;166;p18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8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18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8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18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X_R">
  <p:cSld name="Content 4X_R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19"/>
          <p:cNvSpPr/>
          <p:nvPr>
            <p:ph idx="2" type="pic"/>
          </p:nvPr>
        </p:nvSpPr>
        <p:spPr>
          <a:xfrm>
            <a:off x="7540292" y="0"/>
            <a:ext cx="4651708" cy="195377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76" name="Google Shape;176;p19"/>
          <p:cNvSpPr/>
          <p:nvPr>
            <p:ph idx="3" type="pic"/>
          </p:nvPr>
        </p:nvSpPr>
        <p:spPr>
          <a:xfrm>
            <a:off x="7540292" y="2072644"/>
            <a:ext cx="2263242" cy="195377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77" name="Google Shape;177;p19"/>
          <p:cNvSpPr/>
          <p:nvPr>
            <p:ph idx="4" type="pic"/>
          </p:nvPr>
        </p:nvSpPr>
        <p:spPr>
          <a:xfrm>
            <a:off x="7540290" y="4145288"/>
            <a:ext cx="4651709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78" name="Google Shape;178;p19"/>
          <p:cNvSpPr/>
          <p:nvPr>
            <p:ph idx="5" type="pic"/>
          </p:nvPr>
        </p:nvSpPr>
        <p:spPr>
          <a:xfrm>
            <a:off x="9928758" y="2072644"/>
            <a:ext cx="2263242" cy="195377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79" name="Google Shape;179;p19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19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1" name="Google Shape;181;p19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19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9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9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X_R">
  <p:cSld name="Content 5X_R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0"/>
          <p:cNvSpPr txBox="1"/>
          <p:nvPr>
            <p:ph idx="1" type="body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20"/>
          <p:cNvSpPr/>
          <p:nvPr>
            <p:ph idx="2" type="pic"/>
          </p:nvPr>
        </p:nvSpPr>
        <p:spPr>
          <a:xfrm>
            <a:off x="7540292" y="0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91" name="Google Shape;191;p20"/>
          <p:cNvSpPr/>
          <p:nvPr>
            <p:ph idx="3" type="pic"/>
          </p:nvPr>
        </p:nvSpPr>
        <p:spPr>
          <a:xfrm>
            <a:off x="7540292" y="2072644"/>
            <a:ext cx="4651708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92" name="Google Shape;192;p20"/>
          <p:cNvSpPr/>
          <p:nvPr>
            <p:ph idx="4" type="pic"/>
          </p:nvPr>
        </p:nvSpPr>
        <p:spPr>
          <a:xfrm>
            <a:off x="7540292" y="4145288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93" name="Google Shape;193;p20"/>
          <p:cNvSpPr/>
          <p:nvPr/>
        </p:nvSpPr>
        <p:spPr>
          <a:xfrm>
            <a:off x="11429306" y="6248400"/>
            <a:ext cx="216508" cy="228600"/>
          </a:xfrm>
          <a:custGeom>
            <a:rect b="b" l="l" r="r" t="t"/>
            <a:pathLst>
              <a:path extrusionOk="0" h="9955931" w="9430552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0"/>
          <p:cNvSpPr/>
          <p:nvPr>
            <p:ph idx="5" type="pic"/>
          </p:nvPr>
        </p:nvSpPr>
        <p:spPr>
          <a:xfrm>
            <a:off x="9928758" y="0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95" name="Google Shape;195;p20"/>
          <p:cNvSpPr/>
          <p:nvPr>
            <p:ph idx="6" type="pic"/>
          </p:nvPr>
        </p:nvSpPr>
        <p:spPr>
          <a:xfrm>
            <a:off x="9928758" y="4145288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196" name="Google Shape;196;p20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7" name="Google Shape;197;p20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98" name="Google Shape;198;p20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20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0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0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X_R">
  <p:cSld name="Content 6X_R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/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1"/>
          <p:cNvSpPr txBox="1"/>
          <p:nvPr>
            <p:ph idx="1" type="body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21"/>
          <p:cNvSpPr/>
          <p:nvPr>
            <p:ph idx="2" type="pic"/>
          </p:nvPr>
        </p:nvSpPr>
        <p:spPr>
          <a:xfrm>
            <a:off x="7540292" y="0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08" name="Google Shape;208;p21"/>
          <p:cNvSpPr/>
          <p:nvPr>
            <p:ph idx="3" type="pic"/>
          </p:nvPr>
        </p:nvSpPr>
        <p:spPr>
          <a:xfrm>
            <a:off x="7540292" y="2072644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09" name="Google Shape;209;p21"/>
          <p:cNvSpPr/>
          <p:nvPr>
            <p:ph idx="4" type="pic"/>
          </p:nvPr>
        </p:nvSpPr>
        <p:spPr>
          <a:xfrm>
            <a:off x="7540292" y="4145288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10" name="Google Shape;210;p21"/>
          <p:cNvSpPr/>
          <p:nvPr>
            <p:ph idx="5" type="pic"/>
          </p:nvPr>
        </p:nvSpPr>
        <p:spPr>
          <a:xfrm>
            <a:off x="9928758" y="2072644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11" name="Google Shape;211;p21"/>
          <p:cNvSpPr/>
          <p:nvPr/>
        </p:nvSpPr>
        <p:spPr>
          <a:xfrm>
            <a:off x="11429306" y="6248400"/>
            <a:ext cx="216508" cy="228600"/>
          </a:xfrm>
          <a:custGeom>
            <a:rect b="b" l="l" r="r" t="t"/>
            <a:pathLst>
              <a:path extrusionOk="0" h="9955931" w="9430552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1"/>
          <p:cNvSpPr/>
          <p:nvPr>
            <p:ph idx="6" type="pic"/>
          </p:nvPr>
        </p:nvSpPr>
        <p:spPr>
          <a:xfrm>
            <a:off x="9928758" y="0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13" name="Google Shape;213;p21"/>
          <p:cNvSpPr/>
          <p:nvPr>
            <p:ph idx="7" type="pic"/>
          </p:nvPr>
        </p:nvSpPr>
        <p:spPr>
          <a:xfrm>
            <a:off x="9928758" y="4145288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14" name="Google Shape;214;p21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21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16" name="Google Shape;216;p21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9" name="Google Shape;219;p21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1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1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+ Reverse">
  <p:cSld name="Section Header + Reverse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/>
          <p:nvPr>
            <p:ph idx="1" type="body"/>
          </p:nvPr>
        </p:nvSpPr>
        <p:spPr>
          <a:xfrm>
            <a:off x="457200" y="3348968"/>
            <a:ext cx="11277600" cy="1316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4F4F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4F4F4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4F4F4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4F4F4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4F4F4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x_L">
  <p:cSld name="Content 1x_L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/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22"/>
          <p:cNvSpPr txBox="1"/>
          <p:nvPr>
            <p:ph idx="1" type="body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22"/>
          <p:cNvSpPr/>
          <p:nvPr>
            <p:ph idx="2" type="pic"/>
          </p:nvPr>
        </p:nvSpPr>
        <p:spPr>
          <a:xfrm>
            <a:off x="0" y="0"/>
            <a:ext cx="4651708" cy="6111689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26" name="Google Shape;226;p22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" name="Google Shape;227;p22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8" name="Google Shape;228;p22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2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2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22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2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22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X_L">
  <p:cSld name="Content 2X_L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23"/>
          <p:cNvSpPr txBox="1"/>
          <p:nvPr>
            <p:ph idx="1" type="body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23"/>
          <p:cNvSpPr/>
          <p:nvPr>
            <p:ph idx="2" type="pic"/>
          </p:nvPr>
        </p:nvSpPr>
        <p:spPr>
          <a:xfrm>
            <a:off x="0" y="0"/>
            <a:ext cx="4651708" cy="299325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38" name="Google Shape;238;p23"/>
          <p:cNvSpPr/>
          <p:nvPr>
            <p:ph idx="3" type="pic"/>
          </p:nvPr>
        </p:nvSpPr>
        <p:spPr>
          <a:xfrm>
            <a:off x="0" y="3118440"/>
            <a:ext cx="4651708" cy="299325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39" name="Google Shape;239;p23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" name="Google Shape;240;p23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41" name="Google Shape;241;p23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4" name="Google Shape;244;p2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X_L">
  <p:cSld name="Content 3X_L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"/>
          <p:cNvSpPr txBox="1"/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24"/>
          <p:cNvSpPr txBox="1"/>
          <p:nvPr>
            <p:ph idx="1" type="body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24"/>
          <p:cNvSpPr/>
          <p:nvPr>
            <p:ph idx="2" type="pic"/>
          </p:nvPr>
        </p:nvSpPr>
        <p:spPr>
          <a:xfrm>
            <a:off x="0" y="0"/>
            <a:ext cx="4651708" cy="1953771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49" name="Google Shape;249;p24"/>
          <p:cNvSpPr/>
          <p:nvPr>
            <p:ph idx="3" type="pic"/>
          </p:nvPr>
        </p:nvSpPr>
        <p:spPr>
          <a:xfrm>
            <a:off x="0" y="2072644"/>
            <a:ext cx="4651708" cy="1953771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50" name="Google Shape;250;p24"/>
          <p:cNvSpPr/>
          <p:nvPr>
            <p:ph idx="4" type="pic"/>
          </p:nvPr>
        </p:nvSpPr>
        <p:spPr>
          <a:xfrm>
            <a:off x="0" y="4145288"/>
            <a:ext cx="4651708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51" name="Google Shape;251;p2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2" name="Google Shape;252;p2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53" name="Google Shape;253;p24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4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6" name="Google Shape;256;p24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24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24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X_L">
  <p:cSld name="Content 4X_L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 txBox="1"/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25"/>
          <p:cNvSpPr txBox="1"/>
          <p:nvPr>
            <p:ph idx="1" type="body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25"/>
          <p:cNvSpPr/>
          <p:nvPr>
            <p:ph idx="2" type="pic"/>
          </p:nvPr>
        </p:nvSpPr>
        <p:spPr>
          <a:xfrm>
            <a:off x="0" y="0"/>
            <a:ext cx="4651708" cy="195377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63" name="Google Shape;263;p25"/>
          <p:cNvSpPr/>
          <p:nvPr>
            <p:ph idx="3" type="pic"/>
          </p:nvPr>
        </p:nvSpPr>
        <p:spPr>
          <a:xfrm>
            <a:off x="0" y="2072644"/>
            <a:ext cx="2263242" cy="195377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64" name="Google Shape;264;p25"/>
          <p:cNvSpPr/>
          <p:nvPr>
            <p:ph idx="4" type="pic"/>
          </p:nvPr>
        </p:nvSpPr>
        <p:spPr>
          <a:xfrm>
            <a:off x="0" y="4145288"/>
            <a:ext cx="4651708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65" name="Google Shape;265;p25"/>
          <p:cNvSpPr/>
          <p:nvPr>
            <p:ph idx="5" type="pic"/>
          </p:nvPr>
        </p:nvSpPr>
        <p:spPr>
          <a:xfrm>
            <a:off x="2388466" y="2072644"/>
            <a:ext cx="2263242" cy="1953770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66" name="Google Shape;266;p2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" name="Google Shape;267;p2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68" name="Google Shape;268;p25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5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25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25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X_L">
  <p:cSld name="Content 5X_L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"/>
          <p:cNvSpPr txBox="1"/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26"/>
          <p:cNvSpPr txBox="1"/>
          <p:nvPr>
            <p:ph idx="1" type="body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26"/>
          <p:cNvSpPr/>
          <p:nvPr>
            <p:ph idx="2" type="pic"/>
          </p:nvPr>
        </p:nvSpPr>
        <p:spPr>
          <a:xfrm>
            <a:off x="0" y="0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78" name="Google Shape;278;p26"/>
          <p:cNvSpPr/>
          <p:nvPr>
            <p:ph idx="3" type="pic"/>
          </p:nvPr>
        </p:nvSpPr>
        <p:spPr>
          <a:xfrm>
            <a:off x="0" y="2072644"/>
            <a:ext cx="4651708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79" name="Google Shape;279;p26"/>
          <p:cNvSpPr/>
          <p:nvPr>
            <p:ph idx="4" type="pic"/>
          </p:nvPr>
        </p:nvSpPr>
        <p:spPr>
          <a:xfrm>
            <a:off x="0" y="4145288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80" name="Google Shape;280;p26"/>
          <p:cNvSpPr/>
          <p:nvPr/>
        </p:nvSpPr>
        <p:spPr>
          <a:xfrm>
            <a:off x="11429306" y="6248400"/>
            <a:ext cx="216508" cy="228600"/>
          </a:xfrm>
          <a:custGeom>
            <a:rect b="b" l="l" r="r" t="t"/>
            <a:pathLst>
              <a:path extrusionOk="0" h="9955931" w="9430552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6"/>
          <p:cNvSpPr/>
          <p:nvPr>
            <p:ph idx="5" type="pic"/>
          </p:nvPr>
        </p:nvSpPr>
        <p:spPr>
          <a:xfrm>
            <a:off x="2388466" y="0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82" name="Google Shape;282;p26"/>
          <p:cNvSpPr/>
          <p:nvPr>
            <p:ph idx="6" type="pic"/>
          </p:nvPr>
        </p:nvSpPr>
        <p:spPr>
          <a:xfrm>
            <a:off x="2388466" y="4145288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83" name="Google Shape;283;p2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p2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85" name="Google Shape;285;p26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288;p26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26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26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X_L">
  <p:cSld name="Content 6X_L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/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27"/>
          <p:cNvSpPr txBox="1"/>
          <p:nvPr>
            <p:ph idx="1" type="body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27"/>
          <p:cNvSpPr/>
          <p:nvPr>
            <p:ph idx="2" type="pic"/>
          </p:nvPr>
        </p:nvSpPr>
        <p:spPr>
          <a:xfrm>
            <a:off x="0" y="0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95" name="Google Shape;295;p27"/>
          <p:cNvSpPr/>
          <p:nvPr>
            <p:ph idx="3" type="pic"/>
          </p:nvPr>
        </p:nvSpPr>
        <p:spPr>
          <a:xfrm>
            <a:off x="0" y="2072644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96" name="Google Shape;296;p27"/>
          <p:cNvSpPr/>
          <p:nvPr>
            <p:ph idx="4" type="pic"/>
          </p:nvPr>
        </p:nvSpPr>
        <p:spPr>
          <a:xfrm>
            <a:off x="0" y="4145288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97" name="Google Shape;297;p27"/>
          <p:cNvSpPr/>
          <p:nvPr>
            <p:ph idx="5" type="pic"/>
          </p:nvPr>
        </p:nvSpPr>
        <p:spPr>
          <a:xfrm>
            <a:off x="2388466" y="2072644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298" name="Google Shape;298;p27"/>
          <p:cNvSpPr/>
          <p:nvPr/>
        </p:nvSpPr>
        <p:spPr>
          <a:xfrm>
            <a:off x="11429306" y="6248400"/>
            <a:ext cx="216508" cy="228600"/>
          </a:xfrm>
          <a:custGeom>
            <a:rect b="b" l="l" r="r" t="t"/>
            <a:pathLst>
              <a:path extrusionOk="0" h="9955931" w="9430552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>
            <p:ph idx="6" type="pic"/>
          </p:nvPr>
        </p:nvSpPr>
        <p:spPr>
          <a:xfrm>
            <a:off x="2388466" y="0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300" name="Google Shape;300;p27"/>
          <p:cNvSpPr/>
          <p:nvPr>
            <p:ph idx="7" type="pic"/>
          </p:nvPr>
        </p:nvSpPr>
        <p:spPr>
          <a:xfrm>
            <a:off x="2388466" y="4145288"/>
            <a:ext cx="2263242" cy="1966402"/>
          </a:xfrm>
          <a:prstGeom prst="rect">
            <a:avLst/>
          </a:prstGeom>
          <a:solidFill>
            <a:srgbClr val="BFBFBF">
              <a:alpha val="49803"/>
            </a:srgbClr>
          </a:solidFill>
          <a:ln>
            <a:noFill/>
          </a:ln>
        </p:spPr>
      </p:sp>
      <p:sp>
        <p:nvSpPr>
          <p:cNvPr id="301" name="Google Shape;301;p27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27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03" name="Google Shape;303;p27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" name="Google Shape;306;p27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27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27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Full Screen Photo">
  <p:cSld name="Photo: Full Screen Photo">
    <p:bg>
      <p:bgPr>
        <a:solidFill>
          <a:srgbClr val="FFFFFF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"/>
          <p:cNvSpPr/>
          <p:nvPr>
            <p:ph idx="2" type="pic"/>
          </p:nvPr>
        </p:nvSpPr>
        <p:spPr>
          <a:xfrm>
            <a:off x="-3048" y="0"/>
            <a:ext cx="12198096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11" name="Google Shape;311;p2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2-up">
  <p:cSld name="Photo: 2-up"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/>
          <p:nvPr>
            <p:ph idx="2" type="pic"/>
          </p:nvPr>
        </p:nvSpPr>
        <p:spPr>
          <a:xfrm>
            <a:off x="6156960" y="0"/>
            <a:ext cx="6035040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14" name="Google Shape;314;p29"/>
          <p:cNvSpPr/>
          <p:nvPr>
            <p:ph idx="3" type="pic"/>
          </p:nvPr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15" name="Google Shape;315;p2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3-up">
  <p:cSld name="Photo: 3-up">
    <p:bg>
      <p:bgPr>
        <a:solidFill>
          <a:schemeClr val="l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/>
          <p:nvPr>
            <p:ph idx="2" type="pic"/>
          </p:nvPr>
        </p:nvSpPr>
        <p:spPr>
          <a:xfrm>
            <a:off x="4107180" y="0"/>
            <a:ext cx="3977640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18" name="Google Shape;318;p30"/>
          <p:cNvSpPr/>
          <p:nvPr>
            <p:ph idx="3" type="pic"/>
          </p:nvPr>
        </p:nvSpPr>
        <p:spPr>
          <a:xfrm>
            <a:off x="0" y="0"/>
            <a:ext cx="3977640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19" name="Google Shape;319;p30"/>
          <p:cNvSpPr/>
          <p:nvPr>
            <p:ph idx="4" type="pic"/>
          </p:nvPr>
        </p:nvSpPr>
        <p:spPr>
          <a:xfrm>
            <a:off x="8214360" y="0"/>
            <a:ext cx="3977640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20" name="Google Shape;320;p3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4-up">
  <p:cSld name="Photo: 4-up">
    <p:bg>
      <p:bgPr>
        <a:solidFill>
          <a:schemeClr val="lt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"/>
          <p:cNvSpPr/>
          <p:nvPr>
            <p:ph idx="2" type="pic"/>
          </p:nvPr>
        </p:nvSpPr>
        <p:spPr>
          <a:xfrm>
            <a:off x="6156960" y="3483864"/>
            <a:ext cx="60350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23" name="Google Shape;323;p31"/>
          <p:cNvSpPr/>
          <p:nvPr>
            <p:ph idx="3" type="pic"/>
          </p:nvPr>
        </p:nvSpPr>
        <p:spPr>
          <a:xfrm>
            <a:off x="6156960" y="0"/>
            <a:ext cx="60350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24" name="Google Shape;324;p31"/>
          <p:cNvSpPr/>
          <p:nvPr>
            <p:ph idx="4" type="pic"/>
          </p:nvPr>
        </p:nvSpPr>
        <p:spPr>
          <a:xfrm>
            <a:off x="0" y="3483864"/>
            <a:ext cx="60350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25" name="Google Shape;325;p31"/>
          <p:cNvSpPr/>
          <p:nvPr>
            <p:ph idx="5" type="pic"/>
          </p:nvPr>
        </p:nvSpPr>
        <p:spPr>
          <a:xfrm>
            <a:off x="0" y="0"/>
            <a:ext cx="60350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26" name="Google Shape;326;p3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The Hill">
  <p:cSld name="Cover_The Hill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b="2459" l="2366" r="6963" t="21034"/>
          <a:stretch/>
        </p:blipFill>
        <p:spPr>
          <a:xfrm>
            <a:off x="0" y="2"/>
            <a:ext cx="12198096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/>
          <p:nvPr/>
        </p:nvSpPr>
        <p:spPr>
          <a:xfrm>
            <a:off x="457201" y="0"/>
            <a:ext cx="5638800" cy="6858000"/>
          </a:xfrm>
          <a:prstGeom prst="rect">
            <a:avLst/>
          </a:prstGeom>
          <a:solidFill>
            <a:schemeClr val="lt2">
              <a:alpha val="9176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998991" y="365125"/>
            <a:ext cx="4602480" cy="32810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0" name="Google Shape;40;p5"/>
          <p:cNvGrpSpPr/>
          <p:nvPr/>
        </p:nvGrpSpPr>
        <p:grpSpPr>
          <a:xfrm>
            <a:off x="1969303" y="4109165"/>
            <a:ext cx="2661855" cy="1797998"/>
            <a:chOff x="-2931" y="-4852"/>
            <a:chExt cx="17157" cy="11589"/>
          </a:xfrm>
        </p:grpSpPr>
        <p:sp>
          <p:nvSpPr>
            <p:cNvPr id="41" name="Google Shape;41;p5"/>
            <p:cNvSpPr/>
            <p:nvPr/>
          </p:nvSpPr>
          <p:spPr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-2931" y="1653"/>
              <a:ext cx="17157" cy="5084"/>
            </a:xfrm>
            <a:custGeom>
              <a:rect b="b" l="l" r="r" t="t"/>
              <a:pathLst>
                <a:path extrusionOk="0" h="286" w="974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111" y="-4852"/>
              <a:ext cx="5020" cy="5066"/>
            </a:xfrm>
            <a:custGeom>
              <a:rect b="b" l="l" r="r" t="t"/>
              <a:pathLst>
                <a:path extrusionOk="0" h="285" w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4">
  <p:cSld name="Photo: Mosaic 4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"/>
          <p:cNvSpPr/>
          <p:nvPr>
            <p:ph idx="2" type="pic"/>
          </p:nvPr>
        </p:nvSpPr>
        <p:spPr>
          <a:xfrm>
            <a:off x="3081528" y="3483864"/>
            <a:ext cx="9110472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29" name="Google Shape;329;p32"/>
          <p:cNvSpPr/>
          <p:nvPr>
            <p:ph idx="3" type="pic"/>
          </p:nvPr>
        </p:nvSpPr>
        <p:spPr>
          <a:xfrm>
            <a:off x="0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30" name="Google Shape;330;p32"/>
          <p:cNvSpPr/>
          <p:nvPr>
            <p:ph idx="4" type="pic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31" name="Google Shape;331;p32"/>
          <p:cNvSpPr/>
          <p:nvPr>
            <p:ph idx="5" type="pic"/>
          </p:nvPr>
        </p:nvSpPr>
        <p:spPr>
          <a:xfrm>
            <a:off x="6164580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32" name="Google Shape;332;p32"/>
          <p:cNvSpPr/>
          <p:nvPr>
            <p:ph idx="6" type="pic"/>
          </p:nvPr>
        </p:nvSpPr>
        <p:spPr>
          <a:xfrm>
            <a:off x="0" y="0"/>
            <a:ext cx="6025896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33" name="Google Shape;333;p3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hoto">
  <p:cSld name="Large Photo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33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37" name="Google Shape;337;p33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0" name="Google Shape;340;p33"/>
          <p:cNvSpPr/>
          <p:nvPr>
            <p:ph idx="2" type="pic"/>
          </p:nvPr>
        </p:nvSpPr>
        <p:spPr>
          <a:xfrm>
            <a:off x="0" y="0"/>
            <a:ext cx="12192000" cy="61277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1" name="Google Shape;341;p33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33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33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Full Screen Photo + Bar">
  <p:cSld name="Photo: Full Screen Photo + Bar">
    <p:bg>
      <p:bgPr>
        <a:solidFill>
          <a:srgbClr val="FFFFFF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4"/>
          <p:cNvSpPr/>
          <p:nvPr>
            <p:ph idx="2" type="pic"/>
          </p:nvPr>
        </p:nvSpPr>
        <p:spPr>
          <a:xfrm>
            <a:off x="-3048" y="0"/>
            <a:ext cx="12198096" cy="611168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46" name="Google Shape;346;p3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3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48" name="Google Shape;348;p34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4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4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1" name="Google Shape;351;p34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34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p34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2-up + Bar">
  <p:cSld name="Photo: 2-up + Bar">
    <p:bg>
      <p:bgPr>
        <a:solidFill>
          <a:schemeClr val="lt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5"/>
          <p:cNvSpPr/>
          <p:nvPr>
            <p:ph idx="2" type="pic"/>
          </p:nvPr>
        </p:nvSpPr>
        <p:spPr>
          <a:xfrm>
            <a:off x="6156960" y="0"/>
            <a:ext cx="6035040" cy="611169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56" name="Google Shape;356;p35"/>
          <p:cNvSpPr/>
          <p:nvPr>
            <p:ph idx="3" type="pic"/>
          </p:nvPr>
        </p:nvSpPr>
        <p:spPr>
          <a:xfrm>
            <a:off x="0" y="0"/>
            <a:ext cx="6035040" cy="611169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57" name="Google Shape;357;p3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Google Shape;358;p3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59" name="Google Shape;359;p35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35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35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4" name="Google Shape;364;p35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3-up + Bar">
  <p:cSld name="Photo: 3-up + Bar"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/>
          <p:nvPr>
            <p:ph idx="2" type="pic"/>
          </p:nvPr>
        </p:nvSpPr>
        <p:spPr>
          <a:xfrm>
            <a:off x="4107180" y="0"/>
            <a:ext cx="3977640" cy="611169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67" name="Google Shape;367;p36"/>
          <p:cNvSpPr/>
          <p:nvPr>
            <p:ph idx="3" type="pic"/>
          </p:nvPr>
        </p:nvSpPr>
        <p:spPr>
          <a:xfrm>
            <a:off x="0" y="0"/>
            <a:ext cx="3977640" cy="611169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68" name="Google Shape;368;p36"/>
          <p:cNvSpPr/>
          <p:nvPr>
            <p:ph idx="4" type="pic"/>
          </p:nvPr>
        </p:nvSpPr>
        <p:spPr>
          <a:xfrm>
            <a:off x="8214360" y="0"/>
            <a:ext cx="3977640" cy="611169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69" name="Google Shape;369;p3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0" name="Google Shape;370;p3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71" name="Google Shape;371;p36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6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p36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36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6" name="Google Shape;376;p36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4-up + Bar">
  <p:cSld name="Photo: 4-up + Bar"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7"/>
          <p:cNvSpPr/>
          <p:nvPr>
            <p:ph idx="2" type="pic"/>
          </p:nvPr>
        </p:nvSpPr>
        <p:spPr>
          <a:xfrm>
            <a:off x="6156960" y="3112120"/>
            <a:ext cx="6035040" cy="299956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79" name="Google Shape;379;p37"/>
          <p:cNvSpPr/>
          <p:nvPr>
            <p:ph idx="3" type="pic"/>
          </p:nvPr>
        </p:nvSpPr>
        <p:spPr>
          <a:xfrm>
            <a:off x="6156960" y="0"/>
            <a:ext cx="6035040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80" name="Google Shape;380;p37"/>
          <p:cNvSpPr/>
          <p:nvPr>
            <p:ph idx="4" type="pic"/>
          </p:nvPr>
        </p:nvSpPr>
        <p:spPr>
          <a:xfrm>
            <a:off x="0" y="3112121"/>
            <a:ext cx="6035040" cy="299956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81" name="Google Shape;381;p37"/>
          <p:cNvSpPr/>
          <p:nvPr>
            <p:ph idx="5" type="pic"/>
          </p:nvPr>
        </p:nvSpPr>
        <p:spPr>
          <a:xfrm>
            <a:off x="0" y="0"/>
            <a:ext cx="6035040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82" name="Google Shape;382;p37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37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84" name="Google Shape;384;p37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7" name="Google Shape;387;p37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37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9" name="Google Shape;389;p37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4 + Bar">
  <p:cSld name="Photo: Mosaic 4 + Bar"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8"/>
          <p:cNvSpPr/>
          <p:nvPr>
            <p:ph idx="2" type="pic"/>
          </p:nvPr>
        </p:nvSpPr>
        <p:spPr>
          <a:xfrm>
            <a:off x="3081528" y="3118437"/>
            <a:ext cx="9110472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92" name="Google Shape;392;p38"/>
          <p:cNvSpPr/>
          <p:nvPr>
            <p:ph idx="3" type="pic"/>
          </p:nvPr>
        </p:nvSpPr>
        <p:spPr>
          <a:xfrm>
            <a:off x="0" y="3118437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93" name="Google Shape;393;p38"/>
          <p:cNvSpPr/>
          <p:nvPr>
            <p:ph idx="4" type="pic"/>
          </p:nvPr>
        </p:nvSpPr>
        <p:spPr>
          <a:xfrm>
            <a:off x="9247632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94" name="Google Shape;394;p38"/>
          <p:cNvSpPr/>
          <p:nvPr>
            <p:ph idx="5" type="pic"/>
          </p:nvPr>
        </p:nvSpPr>
        <p:spPr>
          <a:xfrm>
            <a:off x="6164580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95" name="Google Shape;395;p38"/>
          <p:cNvSpPr/>
          <p:nvPr>
            <p:ph idx="6" type="pic"/>
          </p:nvPr>
        </p:nvSpPr>
        <p:spPr>
          <a:xfrm>
            <a:off x="0" y="0"/>
            <a:ext cx="6025896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396" name="Google Shape;396;p38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7" name="Google Shape;397;p38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98" name="Google Shape;398;p38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38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38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p38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 txBox="1"/>
          <p:nvPr>
            <p:ph type="ctrTitle"/>
          </p:nvPr>
        </p:nvSpPr>
        <p:spPr>
          <a:xfrm>
            <a:off x="228600" y="228600"/>
            <a:ext cx="11735708" cy="187880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39"/>
          <p:cNvSpPr txBox="1"/>
          <p:nvPr>
            <p:ph idx="1" type="subTitle"/>
          </p:nvPr>
        </p:nvSpPr>
        <p:spPr>
          <a:xfrm>
            <a:off x="228600" y="2197381"/>
            <a:ext cx="11734800" cy="560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07" name="Google Shape;407;p39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08" name="Google Shape;408;p39"/>
          <p:cNvGrpSpPr/>
          <p:nvPr/>
        </p:nvGrpSpPr>
        <p:grpSpPr>
          <a:xfrm>
            <a:off x="4696483" y="3537023"/>
            <a:ext cx="2661855" cy="1797998"/>
            <a:chOff x="-2931" y="-4852"/>
            <a:chExt cx="17157" cy="11589"/>
          </a:xfrm>
        </p:grpSpPr>
        <p:sp>
          <p:nvSpPr>
            <p:cNvPr id="409" name="Google Shape;409;p39"/>
            <p:cNvSpPr/>
            <p:nvPr/>
          </p:nvSpPr>
          <p:spPr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-2931" y="1653"/>
              <a:ext cx="17157" cy="5084"/>
            </a:xfrm>
            <a:custGeom>
              <a:rect b="b" l="l" r="r" t="t"/>
              <a:pathLst>
                <a:path extrusionOk="0" h="286" w="974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3111" y="-4852"/>
              <a:ext cx="5020" cy="5066"/>
            </a:xfrm>
            <a:custGeom>
              <a:rect b="b" l="l" r="r" t="t"/>
              <a:pathLst>
                <a:path extrusionOk="0" h="285" w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+ Reverse">
  <p:cSld name="Title Slide + Reverse">
    <p:bg>
      <p:bgPr>
        <a:solidFill>
          <a:schemeClr val="dk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0"/>
          <p:cNvSpPr txBox="1"/>
          <p:nvPr>
            <p:ph type="ctrTitle"/>
          </p:nvPr>
        </p:nvSpPr>
        <p:spPr>
          <a:xfrm>
            <a:off x="228600" y="228600"/>
            <a:ext cx="11735708" cy="187880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40"/>
          <p:cNvSpPr txBox="1"/>
          <p:nvPr>
            <p:ph idx="1" type="subTitle"/>
          </p:nvPr>
        </p:nvSpPr>
        <p:spPr>
          <a:xfrm>
            <a:off x="228600" y="2197381"/>
            <a:ext cx="11734800" cy="560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15" name="Google Shape;415;p40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16" name="Google Shape;416;p40"/>
          <p:cNvGrpSpPr/>
          <p:nvPr/>
        </p:nvGrpSpPr>
        <p:grpSpPr>
          <a:xfrm>
            <a:off x="4696483" y="3537022"/>
            <a:ext cx="2661854" cy="1797997"/>
            <a:chOff x="-2931" y="-4852"/>
            <a:chExt cx="17157" cy="11589"/>
          </a:xfrm>
        </p:grpSpPr>
        <p:sp>
          <p:nvSpPr>
            <p:cNvPr id="417" name="Google Shape;417;p40"/>
            <p:cNvSpPr/>
            <p:nvPr/>
          </p:nvSpPr>
          <p:spPr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-2931" y="1653"/>
              <a:ext cx="17157" cy="5084"/>
            </a:xfrm>
            <a:custGeom>
              <a:rect b="b" l="l" r="r" t="t"/>
              <a:pathLst>
                <a:path extrusionOk="0" h="286" w="974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3111" y="-4852"/>
              <a:ext cx="5020" cy="5066"/>
            </a:xfrm>
            <a:custGeom>
              <a:rect b="b" l="l" r="r" t="t"/>
              <a:pathLst>
                <a:path extrusionOk="0" h="285" w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0" name="Google Shape;420;p4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+ Reverse">
  <p:cSld name="Section Header + Reverse">
    <p:bg>
      <p:bgPr>
        <a:solidFill>
          <a:schemeClr val="dk1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1"/>
          <p:cNvSpPr txBox="1"/>
          <p:nvPr>
            <p:ph idx="1" type="body"/>
          </p:nvPr>
        </p:nvSpPr>
        <p:spPr>
          <a:xfrm>
            <a:off x="457200" y="3348968"/>
            <a:ext cx="11277600" cy="1316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4F4F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4F4F4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4F4F4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4F4F4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4F4F4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9pPr>
          </a:lstStyle>
          <a:p/>
        </p:txBody>
      </p:sp>
      <p:sp>
        <p:nvSpPr>
          <p:cNvPr id="423" name="Google Shape;423;p41"/>
          <p:cNvSpPr txBox="1"/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41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4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rgbClr val="F4F4F4"/>
                </a:solidFill>
              </a:defRPr>
            </a:lvl1pPr>
            <a:lvl2pPr lvl="1" algn="r">
              <a:buNone/>
              <a:defRPr sz="1300">
                <a:solidFill>
                  <a:srgbClr val="F4F4F4"/>
                </a:solidFill>
              </a:defRPr>
            </a:lvl2pPr>
            <a:lvl3pPr lvl="2" algn="r">
              <a:buNone/>
              <a:defRPr sz="1300">
                <a:solidFill>
                  <a:srgbClr val="F4F4F4"/>
                </a:solidFill>
              </a:defRPr>
            </a:lvl3pPr>
            <a:lvl4pPr lvl="3" algn="r">
              <a:buNone/>
              <a:defRPr sz="1300">
                <a:solidFill>
                  <a:srgbClr val="F4F4F4"/>
                </a:solidFill>
              </a:defRPr>
            </a:lvl4pPr>
            <a:lvl5pPr lvl="4" algn="r">
              <a:buNone/>
              <a:defRPr sz="1300">
                <a:solidFill>
                  <a:srgbClr val="F4F4F4"/>
                </a:solidFill>
              </a:defRPr>
            </a:lvl5pPr>
            <a:lvl6pPr lvl="5" algn="r">
              <a:buNone/>
              <a:defRPr sz="1300">
                <a:solidFill>
                  <a:srgbClr val="F4F4F4"/>
                </a:solidFill>
              </a:defRPr>
            </a:lvl6pPr>
            <a:lvl7pPr lvl="6" algn="r">
              <a:buNone/>
              <a:defRPr sz="1300">
                <a:solidFill>
                  <a:srgbClr val="F4F4F4"/>
                </a:solidFill>
              </a:defRPr>
            </a:lvl7pPr>
            <a:lvl8pPr lvl="7" algn="r">
              <a:buNone/>
              <a:defRPr sz="1300">
                <a:solidFill>
                  <a:srgbClr val="F4F4F4"/>
                </a:solidFill>
              </a:defRPr>
            </a:lvl8pPr>
            <a:lvl9pPr lvl="8" algn="r">
              <a:buNone/>
              <a:defRPr sz="1300">
                <a:solidFill>
                  <a:srgbClr val="F4F4F4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Mascot Stadium">
  <p:cSld name="Cover_Mascot Stadium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b="15372" l="11334" r="6587" t="15157"/>
          <a:stretch/>
        </p:blipFill>
        <p:spPr>
          <a:xfrm>
            <a:off x="0" y="0"/>
            <a:ext cx="121980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6096000" y="0"/>
            <a:ext cx="5638800" cy="6858000"/>
          </a:xfrm>
          <a:prstGeom prst="rect">
            <a:avLst/>
          </a:prstGeom>
          <a:solidFill>
            <a:schemeClr val="lt2">
              <a:alpha val="9176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6"/>
          <p:cNvSpPr txBox="1"/>
          <p:nvPr>
            <p:ph type="title"/>
          </p:nvPr>
        </p:nvSpPr>
        <p:spPr>
          <a:xfrm>
            <a:off x="6590530" y="365125"/>
            <a:ext cx="4602480" cy="32810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9" name="Google Shape;49;p6"/>
          <p:cNvGrpSpPr/>
          <p:nvPr/>
        </p:nvGrpSpPr>
        <p:grpSpPr>
          <a:xfrm>
            <a:off x="7560842" y="4109165"/>
            <a:ext cx="2661855" cy="1797998"/>
            <a:chOff x="-2931" y="-4852"/>
            <a:chExt cx="17157" cy="11589"/>
          </a:xfrm>
        </p:grpSpPr>
        <p:sp>
          <p:nvSpPr>
            <p:cNvPr id="50" name="Google Shape;50;p6"/>
            <p:cNvSpPr/>
            <p:nvPr/>
          </p:nvSpPr>
          <p:spPr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2931" y="1653"/>
              <a:ext cx="17157" cy="5084"/>
            </a:xfrm>
            <a:custGeom>
              <a:rect b="b" l="l" r="r" t="t"/>
              <a:pathLst>
                <a:path extrusionOk="0" h="286" w="974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3111" y="-4852"/>
              <a:ext cx="5020" cy="5066"/>
            </a:xfrm>
            <a:custGeom>
              <a:rect b="b" l="l" r="r" t="t"/>
              <a:pathLst>
                <a:path extrusionOk="0" h="285" w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2"/>
          <p:cNvSpPr txBox="1"/>
          <p:nvPr>
            <p:ph idx="1" type="body"/>
          </p:nvPr>
        </p:nvSpPr>
        <p:spPr>
          <a:xfrm>
            <a:off x="457199" y="1575772"/>
            <a:ext cx="5400846" cy="549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8" name="Google Shape;428;p42"/>
          <p:cNvSpPr txBox="1"/>
          <p:nvPr>
            <p:ph idx="2" type="body"/>
          </p:nvPr>
        </p:nvSpPr>
        <p:spPr>
          <a:xfrm>
            <a:off x="457199" y="2370023"/>
            <a:ext cx="5400846" cy="3513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9" name="Google Shape;429;p42"/>
          <p:cNvSpPr txBox="1"/>
          <p:nvPr>
            <p:ph idx="3" type="body"/>
          </p:nvPr>
        </p:nvSpPr>
        <p:spPr>
          <a:xfrm>
            <a:off x="6333954" y="1575772"/>
            <a:ext cx="5400846" cy="549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0" name="Google Shape;430;p42"/>
          <p:cNvSpPr txBox="1"/>
          <p:nvPr>
            <p:ph idx="4" type="body"/>
          </p:nvPr>
        </p:nvSpPr>
        <p:spPr>
          <a:xfrm>
            <a:off x="6333954" y="2370023"/>
            <a:ext cx="5400846" cy="3513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1" name="Google Shape;431;p42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42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2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42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5" name="Google Shape;435;p42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436" name="Google Shape;436;p42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2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2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9" name="Google Shape;439;p42"/>
          <p:cNvSpPr txBox="1"/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43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43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 not use  ">
  <p:cSld name="do not use  ">
    <p:bg>
      <p:bgPr>
        <a:solidFill>
          <a:schemeClr val="dk2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"/>
          <p:cNvSpPr txBox="1"/>
          <p:nvPr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br>
              <a:rPr lang="en-US" sz="1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Grids</a:t>
            </a:r>
            <a:endParaRPr/>
          </a:p>
        </p:txBody>
      </p:sp>
      <p:sp>
        <p:nvSpPr>
          <p:cNvPr id="446" name="Google Shape;446;p4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6-up">
  <p:cSld name="Photo: 6-up">
    <p:bg>
      <p:bgPr>
        <a:solidFill>
          <a:schemeClr val="lt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5"/>
          <p:cNvSpPr/>
          <p:nvPr>
            <p:ph idx="2" type="pic"/>
          </p:nvPr>
        </p:nvSpPr>
        <p:spPr>
          <a:xfrm>
            <a:off x="410718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49" name="Google Shape;449;p45"/>
          <p:cNvSpPr/>
          <p:nvPr>
            <p:ph idx="3" type="pic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50" name="Google Shape;450;p45"/>
          <p:cNvSpPr/>
          <p:nvPr>
            <p:ph idx="4" type="pic"/>
          </p:nvPr>
        </p:nvSpPr>
        <p:spPr>
          <a:xfrm>
            <a:off x="821436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51" name="Google Shape;451;p45"/>
          <p:cNvSpPr/>
          <p:nvPr>
            <p:ph idx="5" type="pic"/>
          </p:nvPr>
        </p:nvSpPr>
        <p:spPr>
          <a:xfrm>
            <a:off x="410718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52" name="Google Shape;452;p45"/>
          <p:cNvSpPr/>
          <p:nvPr>
            <p:ph idx="6" type="pic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53" name="Google Shape;453;p45"/>
          <p:cNvSpPr/>
          <p:nvPr>
            <p:ph idx="7" type="pic"/>
          </p:nvPr>
        </p:nvSpPr>
        <p:spPr>
          <a:xfrm>
            <a:off x="821436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54" name="Google Shape;454;p4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8-up">
  <p:cSld name="Photo: 8-up">
    <p:bg>
      <p:bgPr>
        <a:solidFill>
          <a:schemeClr val="lt1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6"/>
          <p:cNvSpPr/>
          <p:nvPr>
            <p:ph idx="2" type="pic"/>
          </p:nvPr>
        </p:nvSpPr>
        <p:spPr>
          <a:xfrm>
            <a:off x="9247632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57" name="Google Shape;457;p46"/>
          <p:cNvSpPr/>
          <p:nvPr>
            <p:ph idx="3" type="pic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58" name="Google Shape;458;p46"/>
          <p:cNvSpPr/>
          <p:nvPr>
            <p:ph idx="4" type="pic"/>
          </p:nvPr>
        </p:nvSpPr>
        <p:spPr>
          <a:xfrm>
            <a:off x="6163056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59" name="Google Shape;459;p46"/>
          <p:cNvSpPr/>
          <p:nvPr>
            <p:ph idx="5" type="pic"/>
          </p:nvPr>
        </p:nvSpPr>
        <p:spPr>
          <a:xfrm>
            <a:off x="6163056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60" name="Google Shape;460;p46"/>
          <p:cNvSpPr/>
          <p:nvPr>
            <p:ph idx="6" type="pic"/>
          </p:nvPr>
        </p:nvSpPr>
        <p:spPr>
          <a:xfrm>
            <a:off x="3081528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61" name="Google Shape;461;p46"/>
          <p:cNvSpPr/>
          <p:nvPr>
            <p:ph idx="7" type="pic"/>
          </p:nvPr>
        </p:nvSpPr>
        <p:spPr>
          <a:xfrm>
            <a:off x="3081528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62" name="Google Shape;462;p46"/>
          <p:cNvSpPr/>
          <p:nvPr>
            <p:ph idx="8" type="pic"/>
          </p:nvPr>
        </p:nvSpPr>
        <p:spPr>
          <a:xfrm>
            <a:off x="0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63" name="Google Shape;463;p46"/>
          <p:cNvSpPr/>
          <p:nvPr>
            <p:ph idx="9" type="pic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64" name="Google Shape;464;p4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16-up">
  <p:cSld name="Photo: 16-up">
    <p:bg>
      <p:bgPr>
        <a:solidFill>
          <a:srgbClr val="FFFFFF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7"/>
          <p:cNvSpPr/>
          <p:nvPr>
            <p:ph idx="2" type="pic"/>
          </p:nvPr>
        </p:nvSpPr>
        <p:spPr>
          <a:xfrm>
            <a:off x="9247632" y="5230368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67" name="Google Shape;467;p47"/>
          <p:cNvSpPr/>
          <p:nvPr>
            <p:ph idx="3" type="pic"/>
          </p:nvPr>
        </p:nvSpPr>
        <p:spPr>
          <a:xfrm>
            <a:off x="6165087" y="5230368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68" name="Google Shape;468;p47"/>
          <p:cNvSpPr/>
          <p:nvPr>
            <p:ph idx="4" type="pic"/>
          </p:nvPr>
        </p:nvSpPr>
        <p:spPr>
          <a:xfrm>
            <a:off x="3082543" y="5230368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69" name="Google Shape;469;p47"/>
          <p:cNvSpPr/>
          <p:nvPr>
            <p:ph idx="5" type="pic"/>
          </p:nvPr>
        </p:nvSpPr>
        <p:spPr>
          <a:xfrm>
            <a:off x="0" y="5230368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0" name="Google Shape;470;p47"/>
          <p:cNvSpPr/>
          <p:nvPr>
            <p:ph idx="6" type="pic"/>
          </p:nvPr>
        </p:nvSpPr>
        <p:spPr>
          <a:xfrm>
            <a:off x="9247632" y="3483864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1" name="Google Shape;471;p47"/>
          <p:cNvSpPr/>
          <p:nvPr>
            <p:ph idx="7" type="pic"/>
          </p:nvPr>
        </p:nvSpPr>
        <p:spPr>
          <a:xfrm>
            <a:off x="6165087" y="3483864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2" name="Google Shape;472;p47"/>
          <p:cNvSpPr/>
          <p:nvPr>
            <p:ph idx="8" type="pic"/>
          </p:nvPr>
        </p:nvSpPr>
        <p:spPr>
          <a:xfrm>
            <a:off x="3082543" y="3483864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3" name="Google Shape;473;p47"/>
          <p:cNvSpPr/>
          <p:nvPr>
            <p:ph idx="9" type="pic"/>
          </p:nvPr>
        </p:nvSpPr>
        <p:spPr>
          <a:xfrm>
            <a:off x="0" y="3483864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4" name="Google Shape;474;p47"/>
          <p:cNvSpPr/>
          <p:nvPr>
            <p:ph idx="13" type="pic"/>
          </p:nvPr>
        </p:nvSpPr>
        <p:spPr>
          <a:xfrm>
            <a:off x="9247632" y="1746504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5" name="Google Shape;475;p47"/>
          <p:cNvSpPr/>
          <p:nvPr>
            <p:ph idx="14" type="pic"/>
          </p:nvPr>
        </p:nvSpPr>
        <p:spPr>
          <a:xfrm>
            <a:off x="6165087" y="1746504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6" name="Google Shape;476;p47"/>
          <p:cNvSpPr/>
          <p:nvPr>
            <p:ph idx="15" type="pic"/>
          </p:nvPr>
        </p:nvSpPr>
        <p:spPr>
          <a:xfrm>
            <a:off x="3082543" y="1746504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7" name="Google Shape;477;p47"/>
          <p:cNvSpPr/>
          <p:nvPr>
            <p:ph idx="16" type="pic"/>
          </p:nvPr>
        </p:nvSpPr>
        <p:spPr>
          <a:xfrm>
            <a:off x="0" y="1746504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8" name="Google Shape;478;p47"/>
          <p:cNvSpPr/>
          <p:nvPr>
            <p:ph idx="17" type="pic"/>
          </p:nvPr>
        </p:nvSpPr>
        <p:spPr>
          <a:xfrm>
            <a:off x="9247632" y="0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79" name="Google Shape;479;p47"/>
          <p:cNvSpPr/>
          <p:nvPr>
            <p:ph idx="18" type="pic"/>
          </p:nvPr>
        </p:nvSpPr>
        <p:spPr>
          <a:xfrm>
            <a:off x="6165087" y="0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80" name="Google Shape;480;p47"/>
          <p:cNvSpPr/>
          <p:nvPr>
            <p:ph idx="19" type="pic"/>
          </p:nvPr>
        </p:nvSpPr>
        <p:spPr>
          <a:xfrm>
            <a:off x="3082543" y="0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81" name="Google Shape;481;p47"/>
          <p:cNvSpPr/>
          <p:nvPr>
            <p:ph idx="20" type="pic"/>
          </p:nvPr>
        </p:nvSpPr>
        <p:spPr>
          <a:xfrm>
            <a:off x="0" y="0"/>
            <a:ext cx="2944368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82" name="Google Shape;482;p4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12-up">
  <p:cSld name="Photo: 12-up">
    <p:bg>
      <p:bgPr>
        <a:solidFill>
          <a:srgbClr val="FFFFFF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8"/>
          <p:cNvSpPr/>
          <p:nvPr>
            <p:ph idx="2" type="pic"/>
          </p:nvPr>
        </p:nvSpPr>
        <p:spPr>
          <a:xfrm>
            <a:off x="9247632" y="4654296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85" name="Google Shape;485;p48"/>
          <p:cNvSpPr/>
          <p:nvPr>
            <p:ph idx="3" type="pic"/>
          </p:nvPr>
        </p:nvSpPr>
        <p:spPr>
          <a:xfrm>
            <a:off x="6165087" y="4654296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86" name="Google Shape;486;p48"/>
          <p:cNvSpPr/>
          <p:nvPr>
            <p:ph idx="4" type="pic"/>
          </p:nvPr>
        </p:nvSpPr>
        <p:spPr>
          <a:xfrm>
            <a:off x="3082543" y="4654296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87" name="Google Shape;487;p48"/>
          <p:cNvSpPr/>
          <p:nvPr>
            <p:ph idx="5" type="pic"/>
          </p:nvPr>
        </p:nvSpPr>
        <p:spPr>
          <a:xfrm>
            <a:off x="0" y="4654296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88" name="Google Shape;488;p48"/>
          <p:cNvSpPr/>
          <p:nvPr>
            <p:ph idx="6" type="pic"/>
          </p:nvPr>
        </p:nvSpPr>
        <p:spPr>
          <a:xfrm>
            <a:off x="9247632" y="2327148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89" name="Google Shape;489;p48"/>
          <p:cNvSpPr/>
          <p:nvPr>
            <p:ph idx="7" type="pic"/>
          </p:nvPr>
        </p:nvSpPr>
        <p:spPr>
          <a:xfrm>
            <a:off x="6165087" y="2327148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90" name="Google Shape;490;p48"/>
          <p:cNvSpPr/>
          <p:nvPr>
            <p:ph idx="8" type="pic"/>
          </p:nvPr>
        </p:nvSpPr>
        <p:spPr>
          <a:xfrm>
            <a:off x="3082543" y="2327148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91" name="Google Shape;491;p48"/>
          <p:cNvSpPr/>
          <p:nvPr>
            <p:ph idx="9" type="pic"/>
          </p:nvPr>
        </p:nvSpPr>
        <p:spPr>
          <a:xfrm>
            <a:off x="0" y="2327148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92" name="Google Shape;492;p48"/>
          <p:cNvSpPr/>
          <p:nvPr>
            <p:ph idx="13" type="pic"/>
          </p:nvPr>
        </p:nvSpPr>
        <p:spPr>
          <a:xfrm>
            <a:off x="9247632" y="0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93" name="Google Shape;493;p48"/>
          <p:cNvSpPr/>
          <p:nvPr>
            <p:ph idx="14" type="pic"/>
          </p:nvPr>
        </p:nvSpPr>
        <p:spPr>
          <a:xfrm>
            <a:off x="6165087" y="0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94" name="Google Shape;494;p48"/>
          <p:cNvSpPr/>
          <p:nvPr>
            <p:ph idx="15" type="pic"/>
          </p:nvPr>
        </p:nvSpPr>
        <p:spPr>
          <a:xfrm>
            <a:off x="3082543" y="0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95" name="Google Shape;495;p48"/>
          <p:cNvSpPr/>
          <p:nvPr>
            <p:ph idx="16" type="pic"/>
          </p:nvPr>
        </p:nvSpPr>
        <p:spPr>
          <a:xfrm>
            <a:off x="0" y="0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96" name="Google Shape;496;p4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20-up">
  <p:cSld name="Photo: 20-up">
    <p:bg>
      <p:bgPr>
        <a:solidFill>
          <a:schemeClr val="lt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9"/>
          <p:cNvSpPr/>
          <p:nvPr>
            <p:ph idx="2" type="pic"/>
          </p:nvPr>
        </p:nvSpPr>
        <p:spPr>
          <a:xfrm>
            <a:off x="9860280" y="5230368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499" name="Google Shape;499;p49"/>
          <p:cNvSpPr/>
          <p:nvPr>
            <p:ph idx="3" type="pic"/>
          </p:nvPr>
        </p:nvSpPr>
        <p:spPr>
          <a:xfrm>
            <a:off x="9860280" y="348386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0" name="Google Shape;500;p49"/>
          <p:cNvSpPr/>
          <p:nvPr>
            <p:ph idx="4" type="pic"/>
          </p:nvPr>
        </p:nvSpPr>
        <p:spPr>
          <a:xfrm>
            <a:off x="9860280" y="174650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1" name="Google Shape;501;p49"/>
          <p:cNvSpPr/>
          <p:nvPr>
            <p:ph idx="5" type="pic"/>
          </p:nvPr>
        </p:nvSpPr>
        <p:spPr>
          <a:xfrm>
            <a:off x="9860280" y="0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2" name="Google Shape;502;p49"/>
          <p:cNvSpPr/>
          <p:nvPr>
            <p:ph idx="6" type="pic"/>
          </p:nvPr>
        </p:nvSpPr>
        <p:spPr>
          <a:xfrm>
            <a:off x="7395209" y="5230368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3" name="Google Shape;503;p49"/>
          <p:cNvSpPr/>
          <p:nvPr>
            <p:ph idx="7" type="pic"/>
          </p:nvPr>
        </p:nvSpPr>
        <p:spPr>
          <a:xfrm>
            <a:off x="7395209" y="348386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4" name="Google Shape;504;p49"/>
          <p:cNvSpPr/>
          <p:nvPr>
            <p:ph idx="8" type="pic"/>
          </p:nvPr>
        </p:nvSpPr>
        <p:spPr>
          <a:xfrm>
            <a:off x="7395209" y="174650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5" name="Google Shape;505;p49"/>
          <p:cNvSpPr/>
          <p:nvPr>
            <p:ph idx="9" type="pic"/>
          </p:nvPr>
        </p:nvSpPr>
        <p:spPr>
          <a:xfrm>
            <a:off x="7395209" y="0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6" name="Google Shape;506;p49"/>
          <p:cNvSpPr/>
          <p:nvPr>
            <p:ph idx="13" type="pic"/>
          </p:nvPr>
        </p:nvSpPr>
        <p:spPr>
          <a:xfrm>
            <a:off x="4930138" y="5230368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7" name="Google Shape;507;p49"/>
          <p:cNvSpPr/>
          <p:nvPr>
            <p:ph idx="14" type="pic"/>
          </p:nvPr>
        </p:nvSpPr>
        <p:spPr>
          <a:xfrm>
            <a:off x="4930138" y="348386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8" name="Google Shape;508;p49"/>
          <p:cNvSpPr/>
          <p:nvPr>
            <p:ph idx="15" type="pic"/>
          </p:nvPr>
        </p:nvSpPr>
        <p:spPr>
          <a:xfrm>
            <a:off x="4930138" y="174650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09" name="Google Shape;509;p49"/>
          <p:cNvSpPr/>
          <p:nvPr>
            <p:ph idx="16" type="pic"/>
          </p:nvPr>
        </p:nvSpPr>
        <p:spPr>
          <a:xfrm>
            <a:off x="4930138" y="0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10" name="Google Shape;510;p49"/>
          <p:cNvSpPr/>
          <p:nvPr>
            <p:ph idx="17" type="pic"/>
          </p:nvPr>
        </p:nvSpPr>
        <p:spPr>
          <a:xfrm>
            <a:off x="2468880" y="5230368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11" name="Google Shape;511;p49"/>
          <p:cNvSpPr/>
          <p:nvPr>
            <p:ph idx="18" type="pic"/>
          </p:nvPr>
        </p:nvSpPr>
        <p:spPr>
          <a:xfrm>
            <a:off x="2468880" y="348386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12" name="Google Shape;512;p49"/>
          <p:cNvSpPr/>
          <p:nvPr>
            <p:ph idx="19" type="pic"/>
          </p:nvPr>
        </p:nvSpPr>
        <p:spPr>
          <a:xfrm>
            <a:off x="2468880" y="174650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13" name="Google Shape;513;p49"/>
          <p:cNvSpPr/>
          <p:nvPr>
            <p:ph idx="20" type="pic"/>
          </p:nvPr>
        </p:nvSpPr>
        <p:spPr>
          <a:xfrm>
            <a:off x="2468880" y="0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14" name="Google Shape;514;p49"/>
          <p:cNvSpPr/>
          <p:nvPr>
            <p:ph idx="21" type="pic"/>
          </p:nvPr>
        </p:nvSpPr>
        <p:spPr>
          <a:xfrm>
            <a:off x="0" y="5230368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15" name="Google Shape;515;p49"/>
          <p:cNvSpPr/>
          <p:nvPr>
            <p:ph idx="22" type="pic"/>
          </p:nvPr>
        </p:nvSpPr>
        <p:spPr>
          <a:xfrm>
            <a:off x="0" y="348386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16" name="Google Shape;516;p49"/>
          <p:cNvSpPr/>
          <p:nvPr>
            <p:ph idx="23" type="pic"/>
          </p:nvPr>
        </p:nvSpPr>
        <p:spPr>
          <a:xfrm>
            <a:off x="0" y="1746504"/>
            <a:ext cx="2331720" cy="162763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17" name="Google Shape;517;p49"/>
          <p:cNvSpPr/>
          <p:nvPr>
            <p:ph idx="24" type="pic"/>
          </p:nvPr>
        </p:nvSpPr>
        <p:spPr>
          <a:xfrm>
            <a:off x="0" y="0"/>
            <a:ext cx="2331720" cy="162534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18" name="Google Shape;518;p4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">
  <p:cSld name="Photo: Mosaic 1">
    <p:bg>
      <p:bgPr>
        <a:solidFill>
          <a:schemeClr val="lt1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0"/>
          <p:cNvSpPr/>
          <p:nvPr>
            <p:ph idx="2" type="pic"/>
          </p:nvPr>
        </p:nvSpPr>
        <p:spPr>
          <a:xfrm>
            <a:off x="6163056" y="0"/>
            <a:ext cx="6028944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21" name="Google Shape;521;p50"/>
          <p:cNvSpPr/>
          <p:nvPr>
            <p:ph idx="3" type="pic"/>
          </p:nvPr>
        </p:nvSpPr>
        <p:spPr>
          <a:xfrm>
            <a:off x="3081528" y="3483864"/>
            <a:ext cx="2944368" cy="337344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22" name="Google Shape;522;p50"/>
          <p:cNvSpPr/>
          <p:nvPr>
            <p:ph idx="4" type="pic"/>
          </p:nvPr>
        </p:nvSpPr>
        <p:spPr>
          <a:xfrm>
            <a:off x="3081528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23" name="Google Shape;523;p50"/>
          <p:cNvSpPr/>
          <p:nvPr>
            <p:ph idx="5" type="pic"/>
          </p:nvPr>
        </p:nvSpPr>
        <p:spPr>
          <a:xfrm>
            <a:off x="0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24" name="Google Shape;524;p50"/>
          <p:cNvSpPr/>
          <p:nvPr>
            <p:ph idx="6" type="pic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25" name="Google Shape;525;p5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2">
  <p:cSld name="Photo: Mosaic 2">
    <p:bg>
      <p:bgPr>
        <a:solidFill>
          <a:schemeClr val="lt1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1"/>
          <p:cNvSpPr/>
          <p:nvPr>
            <p:ph idx="2" type="pic"/>
          </p:nvPr>
        </p:nvSpPr>
        <p:spPr>
          <a:xfrm>
            <a:off x="9247632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28" name="Google Shape;528;p51"/>
          <p:cNvSpPr/>
          <p:nvPr>
            <p:ph idx="3" type="pic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29" name="Google Shape;529;p51"/>
          <p:cNvSpPr/>
          <p:nvPr>
            <p:ph idx="4" type="pic"/>
          </p:nvPr>
        </p:nvSpPr>
        <p:spPr>
          <a:xfrm>
            <a:off x="6160475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30" name="Google Shape;530;p51"/>
          <p:cNvSpPr/>
          <p:nvPr>
            <p:ph idx="5" type="pic"/>
          </p:nvPr>
        </p:nvSpPr>
        <p:spPr>
          <a:xfrm>
            <a:off x="6160475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31" name="Google Shape;531;p51"/>
          <p:cNvSpPr/>
          <p:nvPr>
            <p:ph idx="6" type="pic"/>
          </p:nvPr>
        </p:nvSpPr>
        <p:spPr>
          <a:xfrm>
            <a:off x="0" y="0"/>
            <a:ext cx="6017685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32" name="Google Shape;532;p5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Cover_L">
  <p:cSld name="Custom Cover_L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6" name="Google Shape;56;p7"/>
          <p:cNvSpPr txBox="1"/>
          <p:nvPr>
            <p:ph type="title"/>
          </p:nvPr>
        </p:nvSpPr>
        <p:spPr>
          <a:xfrm>
            <a:off x="998991" y="365125"/>
            <a:ext cx="4602480" cy="32810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3">
  <p:cSld name="Photo: Mosaic 3"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2"/>
          <p:cNvSpPr/>
          <p:nvPr>
            <p:ph idx="2" type="pic"/>
          </p:nvPr>
        </p:nvSpPr>
        <p:spPr>
          <a:xfrm>
            <a:off x="6166104" y="0"/>
            <a:ext cx="6025896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35" name="Google Shape;535;p52"/>
          <p:cNvSpPr/>
          <p:nvPr>
            <p:ph idx="3" type="pic"/>
          </p:nvPr>
        </p:nvSpPr>
        <p:spPr>
          <a:xfrm>
            <a:off x="3083052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36" name="Google Shape;536;p52"/>
          <p:cNvSpPr/>
          <p:nvPr>
            <p:ph idx="4" type="pic"/>
          </p:nvPr>
        </p:nvSpPr>
        <p:spPr>
          <a:xfrm>
            <a:off x="0" y="3483864"/>
            <a:ext cx="602742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37" name="Google Shape;537;p52"/>
          <p:cNvSpPr/>
          <p:nvPr>
            <p:ph idx="5" type="pic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38" name="Google Shape;538;p5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5">
  <p:cSld name="Photo: Mosaic 5">
    <p:bg>
      <p:bgPr>
        <a:solidFill>
          <a:schemeClr val="lt1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3"/>
          <p:cNvSpPr/>
          <p:nvPr>
            <p:ph idx="2" type="pic"/>
          </p:nvPr>
        </p:nvSpPr>
        <p:spPr>
          <a:xfrm>
            <a:off x="6166104" y="3492500"/>
            <a:ext cx="6025896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41" name="Google Shape;541;p53"/>
          <p:cNvSpPr/>
          <p:nvPr>
            <p:ph idx="3" type="pic"/>
          </p:nvPr>
        </p:nvSpPr>
        <p:spPr>
          <a:xfrm>
            <a:off x="3083052" y="349250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42" name="Google Shape;542;p53"/>
          <p:cNvSpPr/>
          <p:nvPr>
            <p:ph idx="4" type="pic"/>
          </p:nvPr>
        </p:nvSpPr>
        <p:spPr>
          <a:xfrm>
            <a:off x="0" y="349250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43" name="Google Shape;543;p53"/>
          <p:cNvSpPr/>
          <p:nvPr>
            <p:ph idx="5" type="pic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44" name="Google Shape;544;p53"/>
          <p:cNvSpPr/>
          <p:nvPr>
            <p:ph idx="6" type="pic"/>
          </p:nvPr>
        </p:nvSpPr>
        <p:spPr>
          <a:xfrm>
            <a:off x="0" y="0"/>
            <a:ext cx="9107424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45" name="Google Shape;545;p5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6">
  <p:cSld name="Photo: Mosaic 6">
    <p:bg>
      <p:bgPr>
        <a:solidFill>
          <a:schemeClr val="lt1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4"/>
          <p:cNvSpPr/>
          <p:nvPr>
            <p:ph idx="2" type="pic"/>
          </p:nvPr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48" name="Google Shape;548;p54"/>
          <p:cNvSpPr/>
          <p:nvPr>
            <p:ph idx="3" type="pic"/>
          </p:nvPr>
        </p:nvSpPr>
        <p:spPr>
          <a:xfrm>
            <a:off x="6156960" y="3483864"/>
            <a:ext cx="60350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49" name="Google Shape;549;p54"/>
          <p:cNvSpPr/>
          <p:nvPr>
            <p:ph idx="4" type="pic"/>
          </p:nvPr>
        </p:nvSpPr>
        <p:spPr>
          <a:xfrm>
            <a:off x="6156960" y="0"/>
            <a:ext cx="60350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50" name="Google Shape;550;p5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7">
  <p:cSld name="Photo: Mosaic 7">
    <p:bg>
      <p:bgPr>
        <a:solidFill>
          <a:schemeClr val="lt1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5"/>
          <p:cNvSpPr/>
          <p:nvPr>
            <p:ph idx="2" type="pic"/>
          </p:nvPr>
        </p:nvSpPr>
        <p:spPr>
          <a:xfrm>
            <a:off x="6156960" y="0"/>
            <a:ext cx="60350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53" name="Google Shape;553;p55"/>
          <p:cNvSpPr/>
          <p:nvPr>
            <p:ph idx="3" type="pic"/>
          </p:nvPr>
        </p:nvSpPr>
        <p:spPr>
          <a:xfrm>
            <a:off x="0" y="3483864"/>
            <a:ext cx="602284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54" name="Google Shape;554;p55"/>
          <p:cNvSpPr/>
          <p:nvPr>
            <p:ph idx="4" type="pic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55" name="Google Shape;555;p55"/>
          <p:cNvSpPr/>
          <p:nvPr>
            <p:ph idx="5" type="pic"/>
          </p:nvPr>
        </p:nvSpPr>
        <p:spPr>
          <a:xfrm>
            <a:off x="3078480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56" name="Google Shape;556;p55"/>
          <p:cNvSpPr/>
          <p:nvPr>
            <p:ph idx="6" type="pic"/>
          </p:nvPr>
        </p:nvSpPr>
        <p:spPr>
          <a:xfrm>
            <a:off x="6156960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57" name="Google Shape;557;p55"/>
          <p:cNvSpPr/>
          <p:nvPr>
            <p:ph idx="7" type="pic"/>
          </p:nvPr>
        </p:nvSpPr>
        <p:spPr>
          <a:xfrm>
            <a:off x="9247632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58" name="Google Shape;558;p5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8">
  <p:cSld name="Photo: Mosaic 8">
    <p:bg>
      <p:bgPr>
        <a:solidFill>
          <a:schemeClr val="lt1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6"/>
          <p:cNvSpPr/>
          <p:nvPr>
            <p:ph idx="2" type="pic"/>
          </p:nvPr>
        </p:nvSpPr>
        <p:spPr>
          <a:xfrm>
            <a:off x="410718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61" name="Google Shape;561;p56"/>
          <p:cNvSpPr/>
          <p:nvPr>
            <p:ph idx="3" type="pic"/>
          </p:nvPr>
        </p:nvSpPr>
        <p:spPr>
          <a:xfrm>
            <a:off x="821436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62" name="Google Shape;562;p56"/>
          <p:cNvSpPr/>
          <p:nvPr>
            <p:ph idx="4" type="pic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63" name="Google Shape;563;p56"/>
          <p:cNvSpPr/>
          <p:nvPr>
            <p:ph idx="5" type="pic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64" name="Google Shape;564;p56"/>
          <p:cNvSpPr/>
          <p:nvPr>
            <p:ph idx="6" type="pic"/>
          </p:nvPr>
        </p:nvSpPr>
        <p:spPr>
          <a:xfrm>
            <a:off x="4107180" y="0"/>
            <a:ext cx="808482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65" name="Google Shape;565;p5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9">
  <p:cSld name="Photo: Mosaic 9">
    <p:bg>
      <p:bgPr>
        <a:solidFill>
          <a:schemeClr val="lt1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7"/>
          <p:cNvSpPr/>
          <p:nvPr>
            <p:ph idx="2" type="pic"/>
          </p:nvPr>
        </p:nvSpPr>
        <p:spPr>
          <a:xfrm>
            <a:off x="4107180" y="3483864"/>
            <a:ext cx="808482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68" name="Google Shape;568;p57"/>
          <p:cNvSpPr/>
          <p:nvPr>
            <p:ph idx="3" type="pic"/>
          </p:nvPr>
        </p:nvSpPr>
        <p:spPr>
          <a:xfrm>
            <a:off x="410718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69" name="Google Shape;569;p57"/>
          <p:cNvSpPr/>
          <p:nvPr>
            <p:ph idx="4" type="pic"/>
          </p:nvPr>
        </p:nvSpPr>
        <p:spPr>
          <a:xfrm>
            <a:off x="821436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70" name="Google Shape;570;p57"/>
          <p:cNvSpPr/>
          <p:nvPr>
            <p:ph idx="5" type="pic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71" name="Google Shape;571;p57"/>
          <p:cNvSpPr/>
          <p:nvPr>
            <p:ph idx="6" type="pic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72" name="Google Shape;572;p5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0" showMasterSp="0">
  <p:cSld name="Photo: Mosaic 10">
    <p:bg>
      <p:bgPr>
        <a:solidFill>
          <a:schemeClr val="lt1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8"/>
          <p:cNvSpPr/>
          <p:nvPr>
            <p:ph idx="2" type="pic"/>
          </p:nvPr>
        </p:nvSpPr>
        <p:spPr>
          <a:xfrm>
            <a:off x="821436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75" name="Google Shape;575;p58"/>
          <p:cNvSpPr/>
          <p:nvPr>
            <p:ph idx="3" type="pic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76" name="Google Shape;576;p58"/>
          <p:cNvSpPr/>
          <p:nvPr>
            <p:ph idx="4" type="pic"/>
          </p:nvPr>
        </p:nvSpPr>
        <p:spPr>
          <a:xfrm>
            <a:off x="4107180" y="0"/>
            <a:ext cx="3977640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77" name="Google Shape;577;p58"/>
          <p:cNvSpPr/>
          <p:nvPr>
            <p:ph idx="5" type="pic"/>
          </p:nvPr>
        </p:nvSpPr>
        <p:spPr>
          <a:xfrm>
            <a:off x="821436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78" name="Google Shape;578;p58"/>
          <p:cNvSpPr/>
          <p:nvPr>
            <p:ph idx="6" type="pic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79" name="Google Shape;579;p58"/>
          <p:cNvSpPr/>
          <p:nvPr>
            <p:ph idx="7" type="pic"/>
          </p:nvPr>
        </p:nvSpPr>
        <p:spPr>
          <a:xfrm>
            <a:off x="4107180" y="2327148"/>
            <a:ext cx="3977640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80" name="Google Shape;580;p58"/>
          <p:cNvSpPr/>
          <p:nvPr>
            <p:ph idx="8" type="pic"/>
          </p:nvPr>
        </p:nvSpPr>
        <p:spPr>
          <a:xfrm>
            <a:off x="4107180" y="4654296"/>
            <a:ext cx="3977640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81" name="Google Shape;581;p5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1" showMasterSp="0">
  <p:cSld name="Photo: Mosaic 11">
    <p:bg>
      <p:bgPr>
        <a:solidFill>
          <a:schemeClr val="lt1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9"/>
          <p:cNvSpPr/>
          <p:nvPr>
            <p:ph idx="2" type="pic"/>
          </p:nvPr>
        </p:nvSpPr>
        <p:spPr>
          <a:xfrm>
            <a:off x="410718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84" name="Google Shape;584;p59"/>
          <p:cNvSpPr/>
          <p:nvPr>
            <p:ph idx="3" type="pic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85" name="Google Shape;585;p59"/>
          <p:cNvSpPr/>
          <p:nvPr>
            <p:ph idx="4" type="pic"/>
          </p:nvPr>
        </p:nvSpPr>
        <p:spPr>
          <a:xfrm>
            <a:off x="8214360" y="0"/>
            <a:ext cx="3977640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86" name="Google Shape;586;p59"/>
          <p:cNvSpPr/>
          <p:nvPr>
            <p:ph idx="5" type="pic"/>
          </p:nvPr>
        </p:nvSpPr>
        <p:spPr>
          <a:xfrm>
            <a:off x="0" y="3483864"/>
            <a:ext cx="808482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87" name="Google Shape;587;p59"/>
          <p:cNvSpPr/>
          <p:nvPr>
            <p:ph idx="6" type="pic"/>
          </p:nvPr>
        </p:nvSpPr>
        <p:spPr>
          <a:xfrm>
            <a:off x="8214360" y="2327148"/>
            <a:ext cx="3977640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88" name="Google Shape;588;p59"/>
          <p:cNvSpPr/>
          <p:nvPr>
            <p:ph idx="7" type="pic"/>
          </p:nvPr>
        </p:nvSpPr>
        <p:spPr>
          <a:xfrm>
            <a:off x="8214360" y="4654296"/>
            <a:ext cx="3977640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89" name="Google Shape;589;p5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2">
  <p:cSld name="Photo: Mosaic 12">
    <p:bg>
      <p:bgPr>
        <a:solidFill>
          <a:schemeClr val="lt1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0"/>
          <p:cNvSpPr/>
          <p:nvPr>
            <p:ph idx="2" type="pic"/>
          </p:nvPr>
        </p:nvSpPr>
        <p:spPr>
          <a:xfrm>
            <a:off x="9247632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92" name="Google Shape;592;p60"/>
          <p:cNvSpPr/>
          <p:nvPr>
            <p:ph idx="3" type="pic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93" name="Google Shape;593;p60"/>
          <p:cNvSpPr/>
          <p:nvPr>
            <p:ph idx="4" type="pic"/>
          </p:nvPr>
        </p:nvSpPr>
        <p:spPr>
          <a:xfrm>
            <a:off x="6163056" y="4654296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94" name="Google Shape;594;p60"/>
          <p:cNvSpPr/>
          <p:nvPr>
            <p:ph idx="5" type="pic"/>
          </p:nvPr>
        </p:nvSpPr>
        <p:spPr>
          <a:xfrm>
            <a:off x="6163056" y="0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95" name="Google Shape;595;p60"/>
          <p:cNvSpPr/>
          <p:nvPr>
            <p:ph idx="6" type="pic"/>
          </p:nvPr>
        </p:nvSpPr>
        <p:spPr>
          <a:xfrm>
            <a:off x="3081528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96" name="Google Shape;596;p60"/>
          <p:cNvSpPr/>
          <p:nvPr>
            <p:ph idx="7" type="pic"/>
          </p:nvPr>
        </p:nvSpPr>
        <p:spPr>
          <a:xfrm>
            <a:off x="3081528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97" name="Google Shape;597;p60"/>
          <p:cNvSpPr/>
          <p:nvPr>
            <p:ph idx="8" type="pic"/>
          </p:nvPr>
        </p:nvSpPr>
        <p:spPr>
          <a:xfrm>
            <a:off x="0" y="3483864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98" name="Google Shape;598;p60"/>
          <p:cNvSpPr/>
          <p:nvPr>
            <p:ph idx="9" type="pic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599" name="Google Shape;599;p60"/>
          <p:cNvSpPr/>
          <p:nvPr>
            <p:ph idx="13" type="pic"/>
          </p:nvPr>
        </p:nvSpPr>
        <p:spPr>
          <a:xfrm>
            <a:off x="6163056" y="2327148"/>
            <a:ext cx="2944368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00" name="Google Shape;600;p6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3">
  <p:cSld name="Photo: Mosaic 13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1"/>
          <p:cNvSpPr/>
          <p:nvPr>
            <p:ph idx="2" type="pic"/>
          </p:nvPr>
        </p:nvSpPr>
        <p:spPr>
          <a:xfrm>
            <a:off x="8214360" y="0"/>
            <a:ext cx="3977640" cy="685800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03" name="Google Shape;603;p61"/>
          <p:cNvSpPr/>
          <p:nvPr>
            <p:ph idx="3" type="pic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04" name="Google Shape;604;p61"/>
          <p:cNvSpPr/>
          <p:nvPr>
            <p:ph idx="4" type="pic"/>
          </p:nvPr>
        </p:nvSpPr>
        <p:spPr>
          <a:xfrm>
            <a:off x="4107180" y="0"/>
            <a:ext cx="3977640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05" name="Google Shape;605;p61"/>
          <p:cNvSpPr/>
          <p:nvPr>
            <p:ph idx="5" type="pic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06" name="Google Shape;606;p61"/>
          <p:cNvSpPr/>
          <p:nvPr>
            <p:ph idx="6" type="pic"/>
          </p:nvPr>
        </p:nvSpPr>
        <p:spPr>
          <a:xfrm>
            <a:off x="4107180" y="2327148"/>
            <a:ext cx="3977640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07" name="Google Shape;607;p61"/>
          <p:cNvSpPr/>
          <p:nvPr>
            <p:ph idx="7" type="pic"/>
          </p:nvPr>
        </p:nvSpPr>
        <p:spPr>
          <a:xfrm>
            <a:off x="4107180" y="4654296"/>
            <a:ext cx="3977640" cy="220370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08" name="Google Shape;608;p6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Cover_R">
  <p:cSld name="Custom Cover_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0" name="Google Shape;60;p8"/>
          <p:cNvSpPr txBox="1"/>
          <p:nvPr>
            <p:ph type="title"/>
          </p:nvPr>
        </p:nvSpPr>
        <p:spPr>
          <a:xfrm>
            <a:off x="6590530" y="365125"/>
            <a:ext cx="4602480" cy="32810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saic 14">
  <p:cSld name="Mosaic 14"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2"/>
          <p:cNvSpPr/>
          <p:nvPr>
            <p:ph idx="2" type="pic"/>
          </p:nvPr>
        </p:nvSpPr>
        <p:spPr>
          <a:xfrm>
            <a:off x="8745056" y="3978574"/>
            <a:ext cx="3446944" cy="287942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11" name="Google Shape;611;p62"/>
          <p:cNvSpPr/>
          <p:nvPr>
            <p:ph idx="3" type="pic"/>
          </p:nvPr>
        </p:nvSpPr>
        <p:spPr>
          <a:xfrm>
            <a:off x="1" y="0"/>
            <a:ext cx="12192000" cy="3857988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12" name="Google Shape;612;p62"/>
          <p:cNvSpPr/>
          <p:nvPr>
            <p:ph idx="4" type="pic"/>
          </p:nvPr>
        </p:nvSpPr>
        <p:spPr>
          <a:xfrm>
            <a:off x="1" y="3978574"/>
            <a:ext cx="3394780" cy="287942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13" name="Google Shape;613;p62"/>
          <p:cNvSpPr/>
          <p:nvPr>
            <p:ph idx="5" type="pic"/>
          </p:nvPr>
        </p:nvSpPr>
        <p:spPr>
          <a:xfrm>
            <a:off x="3516700" y="3978574"/>
            <a:ext cx="5106436" cy="287942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14" name="Google Shape;614;p6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o not use">
  <p:cSld name="4_do not use">
    <p:bg>
      <p:bgPr>
        <a:solidFill>
          <a:schemeClr val="dk2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3"/>
          <p:cNvSpPr txBox="1"/>
          <p:nvPr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Grids</a:t>
            </a:r>
            <a:br>
              <a:rPr lang="en-US" sz="1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 Bar</a:t>
            </a:r>
            <a:endParaRPr/>
          </a:p>
        </p:txBody>
      </p:sp>
      <p:sp>
        <p:nvSpPr>
          <p:cNvPr id="617" name="Google Shape;617;p6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6-up + Bar">
  <p:cSld name="Photo: 6-up + Bar">
    <p:bg>
      <p:bgPr>
        <a:solidFill>
          <a:schemeClr val="lt1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4"/>
          <p:cNvSpPr/>
          <p:nvPr>
            <p:ph idx="2" type="pic"/>
          </p:nvPr>
        </p:nvSpPr>
        <p:spPr>
          <a:xfrm>
            <a:off x="4107180" y="0"/>
            <a:ext cx="3977640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20" name="Google Shape;620;p64"/>
          <p:cNvSpPr/>
          <p:nvPr>
            <p:ph idx="3" type="pic"/>
          </p:nvPr>
        </p:nvSpPr>
        <p:spPr>
          <a:xfrm>
            <a:off x="0" y="0"/>
            <a:ext cx="3977640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21" name="Google Shape;621;p64"/>
          <p:cNvSpPr/>
          <p:nvPr>
            <p:ph idx="4" type="pic"/>
          </p:nvPr>
        </p:nvSpPr>
        <p:spPr>
          <a:xfrm>
            <a:off x="8214360" y="0"/>
            <a:ext cx="3977640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22" name="Google Shape;622;p64"/>
          <p:cNvSpPr/>
          <p:nvPr>
            <p:ph idx="5" type="pic"/>
          </p:nvPr>
        </p:nvSpPr>
        <p:spPr>
          <a:xfrm>
            <a:off x="4107180" y="3118439"/>
            <a:ext cx="3977640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23" name="Google Shape;623;p64"/>
          <p:cNvSpPr/>
          <p:nvPr>
            <p:ph idx="6" type="pic"/>
          </p:nvPr>
        </p:nvSpPr>
        <p:spPr>
          <a:xfrm>
            <a:off x="0" y="3118439"/>
            <a:ext cx="3977640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24" name="Google Shape;624;p64"/>
          <p:cNvSpPr/>
          <p:nvPr>
            <p:ph idx="7" type="pic"/>
          </p:nvPr>
        </p:nvSpPr>
        <p:spPr>
          <a:xfrm>
            <a:off x="8214360" y="3118439"/>
            <a:ext cx="3977640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25" name="Google Shape;625;p6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6" name="Google Shape;626;p6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27" name="Google Shape;627;p64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64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64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0" name="Google Shape;630;p64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64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2" name="Google Shape;632;p64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8-up + Bar">
  <p:cSld name="Photo: 8-up + Bar">
    <p:bg>
      <p:bgPr>
        <a:solidFill>
          <a:schemeClr val="lt1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5"/>
          <p:cNvSpPr/>
          <p:nvPr>
            <p:ph idx="2" type="pic"/>
          </p:nvPr>
        </p:nvSpPr>
        <p:spPr>
          <a:xfrm>
            <a:off x="9247632" y="3118439"/>
            <a:ext cx="2944368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35" name="Google Shape;635;p65"/>
          <p:cNvSpPr/>
          <p:nvPr>
            <p:ph idx="3" type="pic"/>
          </p:nvPr>
        </p:nvSpPr>
        <p:spPr>
          <a:xfrm>
            <a:off x="9247632" y="0"/>
            <a:ext cx="2944368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36" name="Google Shape;636;p65"/>
          <p:cNvSpPr/>
          <p:nvPr>
            <p:ph idx="4" type="pic"/>
          </p:nvPr>
        </p:nvSpPr>
        <p:spPr>
          <a:xfrm>
            <a:off x="6163056" y="3118439"/>
            <a:ext cx="2944368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37" name="Google Shape;637;p65"/>
          <p:cNvSpPr/>
          <p:nvPr>
            <p:ph idx="5" type="pic"/>
          </p:nvPr>
        </p:nvSpPr>
        <p:spPr>
          <a:xfrm>
            <a:off x="6163056" y="0"/>
            <a:ext cx="2944368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38" name="Google Shape;638;p65"/>
          <p:cNvSpPr/>
          <p:nvPr>
            <p:ph idx="6" type="pic"/>
          </p:nvPr>
        </p:nvSpPr>
        <p:spPr>
          <a:xfrm>
            <a:off x="3081528" y="3118439"/>
            <a:ext cx="2944368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39" name="Google Shape;639;p65"/>
          <p:cNvSpPr/>
          <p:nvPr>
            <p:ph idx="7" type="pic"/>
          </p:nvPr>
        </p:nvSpPr>
        <p:spPr>
          <a:xfrm>
            <a:off x="3081528" y="0"/>
            <a:ext cx="2944368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40" name="Google Shape;640;p65"/>
          <p:cNvSpPr/>
          <p:nvPr>
            <p:ph idx="8" type="pic"/>
          </p:nvPr>
        </p:nvSpPr>
        <p:spPr>
          <a:xfrm>
            <a:off x="0" y="3118439"/>
            <a:ext cx="2944368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41" name="Google Shape;641;p65"/>
          <p:cNvSpPr/>
          <p:nvPr>
            <p:ph idx="9" type="pic"/>
          </p:nvPr>
        </p:nvSpPr>
        <p:spPr>
          <a:xfrm>
            <a:off x="0" y="0"/>
            <a:ext cx="2944368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42" name="Google Shape;642;p6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3" name="Google Shape;643;p6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44" name="Google Shape;644;p65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65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65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7" name="Google Shape;647;p65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65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9" name="Google Shape;649;p65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16-up + Bar">
  <p:cSld name="Photo: 16-up + Bar">
    <p:bg>
      <p:bgPr>
        <a:solidFill>
          <a:srgbClr val="FFFFFF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6"/>
          <p:cNvSpPr/>
          <p:nvPr>
            <p:ph idx="2" type="pic"/>
          </p:nvPr>
        </p:nvSpPr>
        <p:spPr>
          <a:xfrm>
            <a:off x="9247632" y="4672375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52" name="Google Shape;652;p66"/>
          <p:cNvSpPr/>
          <p:nvPr>
            <p:ph idx="3" type="pic"/>
          </p:nvPr>
        </p:nvSpPr>
        <p:spPr>
          <a:xfrm>
            <a:off x="6165087" y="4672375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53" name="Google Shape;653;p66"/>
          <p:cNvSpPr/>
          <p:nvPr>
            <p:ph idx="4" type="pic"/>
          </p:nvPr>
        </p:nvSpPr>
        <p:spPr>
          <a:xfrm>
            <a:off x="3082543" y="4672375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54" name="Google Shape;654;p66"/>
          <p:cNvSpPr/>
          <p:nvPr>
            <p:ph idx="5" type="pic"/>
          </p:nvPr>
        </p:nvSpPr>
        <p:spPr>
          <a:xfrm>
            <a:off x="0" y="4672375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55" name="Google Shape;655;p66"/>
          <p:cNvSpPr/>
          <p:nvPr>
            <p:ph idx="6" type="pic"/>
          </p:nvPr>
        </p:nvSpPr>
        <p:spPr>
          <a:xfrm>
            <a:off x="9247632" y="3112124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56" name="Google Shape;656;p66"/>
          <p:cNvSpPr/>
          <p:nvPr>
            <p:ph idx="7" type="pic"/>
          </p:nvPr>
        </p:nvSpPr>
        <p:spPr>
          <a:xfrm>
            <a:off x="6165087" y="3112124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57" name="Google Shape;657;p66"/>
          <p:cNvSpPr/>
          <p:nvPr>
            <p:ph idx="8" type="pic"/>
          </p:nvPr>
        </p:nvSpPr>
        <p:spPr>
          <a:xfrm>
            <a:off x="3082543" y="3112124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58" name="Google Shape;658;p66"/>
          <p:cNvSpPr/>
          <p:nvPr>
            <p:ph idx="9" type="pic"/>
          </p:nvPr>
        </p:nvSpPr>
        <p:spPr>
          <a:xfrm>
            <a:off x="0" y="3112123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59" name="Google Shape;659;p66"/>
          <p:cNvSpPr/>
          <p:nvPr>
            <p:ph idx="13" type="pic"/>
          </p:nvPr>
        </p:nvSpPr>
        <p:spPr>
          <a:xfrm>
            <a:off x="9247632" y="1559220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60" name="Google Shape;660;p66"/>
          <p:cNvSpPr/>
          <p:nvPr>
            <p:ph idx="14" type="pic"/>
          </p:nvPr>
        </p:nvSpPr>
        <p:spPr>
          <a:xfrm>
            <a:off x="6165087" y="1559220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61" name="Google Shape;661;p66"/>
          <p:cNvSpPr/>
          <p:nvPr>
            <p:ph idx="15" type="pic"/>
          </p:nvPr>
        </p:nvSpPr>
        <p:spPr>
          <a:xfrm>
            <a:off x="3082543" y="1559220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62" name="Google Shape;662;p66"/>
          <p:cNvSpPr/>
          <p:nvPr>
            <p:ph idx="16" type="pic"/>
          </p:nvPr>
        </p:nvSpPr>
        <p:spPr>
          <a:xfrm>
            <a:off x="0" y="1559220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63" name="Google Shape;663;p66"/>
          <p:cNvSpPr/>
          <p:nvPr>
            <p:ph idx="17" type="pic"/>
          </p:nvPr>
        </p:nvSpPr>
        <p:spPr>
          <a:xfrm>
            <a:off x="9247632" y="1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64" name="Google Shape;664;p66"/>
          <p:cNvSpPr/>
          <p:nvPr>
            <p:ph idx="18" type="pic"/>
          </p:nvPr>
        </p:nvSpPr>
        <p:spPr>
          <a:xfrm>
            <a:off x="6165087" y="1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65" name="Google Shape;665;p66"/>
          <p:cNvSpPr/>
          <p:nvPr>
            <p:ph idx="19" type="pic"/>
          </p:nvPr>
        </p:nvSpPr>
        <p:spPr>
          <a:xfrm>
            <a:off x="3082543" y="1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66" name="Google Shape;666;p66"/>
          <p:cNvSpPr/>
          <p:nvPr>
            <p:ph idx="20" type="pic"/>
          </p:nvPr>
        </p:nvSpPr>
        <p:spPr>
          <a:xfrm>
            <a:off x="0" y="0"/>
            <a:ext cx="2944368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67" name="Google Shape;667;p6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8" name="Google Shape;668;p6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69" name="Google Shape;669;p66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66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66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2" name="Google Shape;672;p66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3" name="Google Shape;673;p66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4" name="Google Shape;674;p66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12-up + Bar">
  <p:cSld name="Photo: 12-up + Bar">
    <p:bg>
      <p:bgPr>
        <a:solidFill>
          <a:srgbClr val="FFFFFF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7"/>
          <p:cNvSpPr/>
          <p:nvPr>
            <p:ph idx="2" type="pic"/>
          </p:nvPr>
        </p:nvSpPr>
        <p:spPr>
          <a:xfrm>
            <a:off x="9247632" y="4163790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77" name="Google Shape;677;p67"/>
          <p:cNvSpPr/>
          <p:nvPr>
            <p:ph idx="3" type="pic"/>
          </p:nvPr>
        </p:nvSpPr>
        <p:spPr>
          <a:xfrm>
            <a:off x="6165087" y="4163790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78" name="Google Shape;678;p67"/>
          <p:cNvSpPr/>
          <p:nvPr>
            <p:ph idx="4" type="pic"/>
          </p:nvPr>
        </p:nvSpPr>
        <p:spPr>
          <a:xfrm>
            <a:off x="3082543" y="4163790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79" name="Google Shape;679;p67"/>
          <p:cNvSpPr/>
          <p:nvPr>
            <p:ph idx="5" type="pic"/>
          </p:nvPr>
        </p:nvSpPr>
        <p:spPr>
          <a:xfrm>
            <a:off x="0" y="4163790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80" name="Google Shape;680;p67"/>
          <p:cNvSpPr/>
          <p:nvPr>
            <p:ph idx="6" type="pic"/>
          </p:nvPr>
        </p:nvSpPr>
        <p:spPr>
          <a:xfrm>
            <a:off x="9247632" y="2072644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81" name="Google Shape;681;p67"/>
          <p:cNvSpPr/>
          <p:nvPr>
            <p:ph idx="7" type="pic"/>
          </p:nvPr>
        </p:nvSpPr>
        <p:spPr>
          <a:xfrm>
            <a:off x="6165087" y="2072644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82" name="Google Shape;682;p67"/>
          <p:cNvSpPr/>
          <p:nvPr>
            <p:ph idx="8" type="pic"/>
          </p:nvPr>
        </p:nvSpPr>
        <p:spPr>
          <a:xfrm>
            <a:off x="3082543" y="2072644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83" name="Google Shape;683;p67"/>
          <p:cNvSpPr/>
          <p:nvPr>
            <p:ph idx="9" type="pic"/>
          </p:nvPr>
        </p:nvSpPr>
        <p:spPr>
          <a:xfrm>
            <a:off x="0" y="2072644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84" name="Google Shape;684;p67"/>
          <p:cNvSpPr/>
          <p:nvPr>
            <p:ph idx="13" type="pic"/>
          </p:nvPr>
        </p:nvSpPr>
        <p:spPr>
          <a:xfrm>
            <a:off x="9247632" y="1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85" name="Google Shape;685;p67"/>
          <p:cNvSpPr/>
          <p:nvPr>
            <p:ph idx="14" type="pic"/>
          </p:nvPr>
        </p:nvSpPr>
        <p:spPr>
          <a:xfrm>
            <a:off x="6165087" y="1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86" name="Google Shape;686;p67"/>
          <p:cNvSpPr/>
          <p:nvPr>
            <p:ph idx="15" type="pic"/>
          </p:nvPr>
        </p:nvSpPr>
        <p:spPr>
          <a:xfrm>
            <a:off x="3082543" y="1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87" name="Google Shape;687;p67"/>
          <p:cNvSpPr/>
          <p:nvPr>
            <p:ph idx="16" type="pic"/>
          </p:nvPr>
        </p:nvSpPr>
        <p:spPr>
          <a:xfrm>
            <a:off x="0" y="0"/>
            <a:ext cx="2944368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88" name="Google Shape;688;p67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9" name="Google Shape;689;p67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90" name="Google Shape;690;p67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67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67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3" name="Google Shape;693;p67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4" name="Google Shape;694;p67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5" name="Google Shape;695;p67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20-up + Bar">
  <p:cSld name="Photo: 20-up + Bar">
    <p:bg>
      <p:bgPr>
        <a:solidFill>
          <a:schemeClr val="lt1"/>
        </a:soli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8"/>
          <p:cNvSpPr/>
          <p:nvPr>
            <p:ph idx="2" type="pic"/>
          </p:nvPr>
        </p:nvSpPr>
        <p:spPr>
          <a:xfrm>
            <a:off x="9860280" y="4677657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98" name="Google Shape;698;p68"/>
          <p:cNvSpPr/>
          <p:nvPr>
            <p:ph idx="3" type="pic"/>
          </p:nvPr>
        </p:nvSpPr>
        <p:spPr>
          <a:xfrm>
            <a:off x="9860280" y="3114229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699" name="Google Shape;699;p68"/>
          <p:cNvSpPr/>
          <p:nvPr>
            <p:ph idx="4" type="pic"/>
          </p:nvPr>
        </p:nvSpPr>
        <p:spPr>
          <a:xfrm>
            <a:off x="9860280" y="1557115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0" name="Google Shape;700;p68"/>
          <p:cNvSpPr/>
          <p:nvPr>
            <p:ph idx="5" type="pic"/>
          </p:nvPr>
        </p:nvSpPr>
        <p:spPr>
          <a:xfrm>
            <a:off x="9860280" y="1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1" name="Google Shape;701;p68"/>
          <p:cNvSpPr/>
          <p:nvPr>
            <p:ph idx="6" type="pic"/>
          </p:nvPr>
        </p:nvSpPr>
        <p:spPr>
          <a:xfrm>
            <a:off x="7395209" y="4677657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2" name="Google Shape;702;p68"/>
          <p:cNvSpPr/>
          <p:nvPr>
            <p:ph idx="7" type="pic"/>
          </p:nvPr>
        </p:nvSpPr>
        <p:spPr>
          <a:xfrm>
            <a:off x="7395209" y="3114229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3" name="Google Shape;703;p68"/>
          <p:cNvSpPr/>
          <p:nvPr>
            <p:ph idx="8" type="pic"/>
          </p:nvPr>
        </p:nvSpPr>
        <p:spPr>
          <a:xfrm>
            <a:off x="7395209" y="1557115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4" name="Google Shape;704;p68"/>
          <p:cNvSpPr/>
          <p:nvPr>
            <p:ph idx="9" type="pic"/>
          </p:nvPr>
        </p:nvSpPr>
        <p:spPr>
          <a:xfrm>
            <a:off x="7395209" y="1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5" name="Google Shape;705;p68"/>
          <p:cNvSpPr/>
          <p:nvPr>
            <p:ph idx="13" type="pic"/>
          </p:nvPr>
        </p:nvSpPr>
        <p:spPr>
          <a:xfrm>
            <a:off x="4930138" y="4677657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6" name="Google Shape;706;p68"/>
          <p:cNvSpPr/>
          <p:nvPr>
            <p:ph idx="14" type="pic"/>
          </p:nvPr>
        </p:nvSpPr>
        <p:spPr>
          <a:xfrm>
            <a:off x="4930138" y="3114229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7" name="Google Shape;707;p68"/>
          <p:cNvSpPr/>
          <p:nvPr>
            <p:ph idx="15" type="pic"/>
          </p:nvPr>
        </p:nvSpPr>
        <p:spPr>
          <a:xfrm>
            <a:off x="4930138" y="1557115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8" name="Google Shape;708;p68"/>
          <p:cNvSpPr/>
          <p:nvPr>
            <p:ph idx="16" type="pic"/>
          </p:nvPr>
        </p:nvSpPr>
        <p:spPr>
          <a:xfrm>
            <a:off x="4930138" y="1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09" name="Google Shape;709;p68"/>
          <p:cNvSpPr/>
          <p:nvPr>
            <p:ph idx="17" type="pic"/>
          </p:nvPr>
        </p:nvSpPr>
        <p:spPr>
          <a:xfrm>
            <a:off x="2468880" y="4677657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10" name="Google Shape;710;p68"/>
          <p:cNvSpPr/>
          <p:nvPr>
            <p:ph idx="18" type="pic"/>
          </p:nvPr>
        </p:nvSpPr>
        <p:spPr>
          <a:xfrm>
            <a:off x="2468880" y="3114229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11" name="Google Shape;711;p68"/>
          <p:cNvSpPr/>
          <p:nvPr>
            <p:ph idx="19" type="pic"/>
          </p:nvPr>
        </p:nvSpPr>
        <p:spPr>
          <a:xfrm>
            <a:off x="2468880" y="1557115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12" name="Google Shape;712;p68"/>
          <p:cNvSpPr/>
          <p:nvPr>
            <p:ph idx="20" type="pic"/>
          </p:nvPr>
        </p:nvSpPr>
        <p:spPr>
          <a:xfrm>
            <a:off x="2468880" y="1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13" name="Google Shape;713;p68"/>
          <p:cNvSpPr/>
          <p:nvPr>
            <p:ph idx="21" type="pic"/>
          </p:nvPr>
        </p:nvSpPr>
        <p:spPr>
          <a:xfrm>
            <a:off x="0" y="4677657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14" name="Google Shape;714;p68"/>
          <p:cNvSpPr/>
          <p:nvPr>
            <p:ph idx="22" type="pic"/>
          </p:nvPr>
        </p:nvSpPr>
        <p:spPr>
          <a:xfrm>
            <a:off x="0" y="3114228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15" name="Google Shape;715;p68"/>
          <p:cNvSpPr/>
          <p:nvPr>
            <p:ph idx="23" type="pic"/>
          </p:nvPr>
        </p:nvSpPr>
        <p:spPr>
          <a:xfrm>
            <a:off x="0" y="1557114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16" name="Google Shape;716;p68"/>
          <p:cNvSpPr/>
          <p:nvPr>
            <p:ph idx="24" type="pic"/>
          </p:nvPr>
        </p:nvSpPr>
        <p:spPr>
          <a:xfrm>
            <a:off x="0" y="0"/>
            <a:ext cx="2331720" cy="143403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17" name="Google Shape;717;p68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8" name="Google Shape;718;p68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19" name="Google Shape;719;p68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68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68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2" name="Google Shape;722;p68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68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4" name="Google Shape;724;p68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 + Bar">
  <p:cSld name="Photo: Mosaic 1 + Bar">
    <p:bg>
      <p:bgPr>
        <a:solidFill>
          <a:schemeClr val="lt1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9"/>
          <p:cNvSpPr/>
          <p:nvPr>
            <p:ph idx="2" type="pic"/>
          </p:nvPr>
        </p:nvSpPr>
        <p:spPr>
          <a:xfrm>
            <a:off x="6163056" y="0"/>
            <a:ext cx="6028944" cy="611168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27" name="Google Shape;727;p69"/>
          <p:cNvSpPr/>
          <p:nvPr>
            <p:ph idx="3" type="pic"/>
          </p:nvPr>
        </p:nvSpPr>
        <p:spPr>
          <a:xfrm>
            <a:off x="3081528" y="3118437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28" name="Google Shape;728;p69"/>
          <p:cNvSpPr/>
          <p:nvPr>
            <p:ph idx="4" type="pic"/>
          </p:nvPr>
        </p:nvSpPr>
        <p:spPr>
          <a:xfrm>
            <a:off x="3081528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29" name="Google Shape;729;p69"/>
          <p:cNvSpPr/>
          <p:nvPr>
            <p:ph idx="5" type="pic"/>
          </p:nvPr>
        </p:nvSpPr>
        <p:spPr>
          <a:xfrm>
            <a:off x="0" y="3118437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30" name="Google Shape;730;p69"/>
          <p:cNvSpPr/>
          <p:nvPr>
            <p:ph idx="6" type="pic"/>
          </p:nvPr>
        </p:nvSpPr>
        <p:spPr>
          <a:xfrm>
            <a:off x="0" y="0"/>
            <a:ext cx="2944368" cy="2993251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31" name="Google Shape;731;p69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2" name="Google Shape;732;p69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33" name="Google Shape;733;p69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69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69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6" name="Google Shape;736;p69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7" name="Google Shape;737;p69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8" name="Google Shape;738;p69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2 + Bar">
  <p:cSld name="Photo: Mosaic 2 + Bar">
    <p:bg>
      <p:bgPr>
        <a:solidFill>
          <a:schemeClr val="lt1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0"/>
          <p:cNvSpPr/>
          <p:nvPr>
            <p:ph idx="2" type="pic"/>
          </p:nvPr>
        </p:nvSpPr>
        <p:spPr>
          <a:xfrm>
            <a:off x="9247632" y="3118437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41" name="Google Shape;741;p70"/>
          <p:cNvSpPr/>
          <p:nvPr>
            <p:ph idx="3" type="pic"/>
          </p:nvPr>
        </p:nvSpPr>
        <p:spPr>
          <a:xfrm>
            <a:off x="9247632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42" name="Google Shape;742;p70"/>
          <p:cNvSpPr/>
          <p:nvPr>
            <p:ph idx="4" type="pic"/>
          </p:nvPr>
        </p:nvSpPr>
        <p:spPr>
          <a:xfrm>
            <a:off x="6160475" y="3118437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43" name="Google Shape;743;p70"/>
          <p:cNvSpPr/>
          <p:nvPr>
            <p:ph idx="5" type="pic"/>
          </p:nvPr>
        </p:nvSpPr>
        <p:spPr>
          <a:xfrm>
            <a:off x="6160475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44" name="Google Shape;744;p70"/>
          <p:cNvSpPr/>
          <p:nvPr>
            <p:ph idx="6" type="pic"/>
          </p:nvPr>
        </p:nvSpPr>
        <p:spPr>
          <a:xfrm>
            <a:off x="0" y="0"/>
            <a:ext cx="6017685" cy="611168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45" name="Google Shape;745;p70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6" name="Google Shape;746;p70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47" name="Google Shape;747;p70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70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70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0" name="Google Shape;750;p70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1" name="Google Shape;751;p70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2" name="Google Shape;752;p70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3 + Bar">
  <p:cSld name="Photo: Mosaic 3 + Bar">
    <p:bg>
      <p:bgPr>
        <a:solidFill>
          <a:schemeClr val="lt1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71"/>
          <p:cNvSpPr/>
          <p:nvPr>
            <p:ph idx="2" type="pic"/>
          </p:nvPr>
        </p:nvSpPr>
        <p:spPr>
          <a:xfrm>
            <a:off x="6166104" y="0"/>
            <a:ext cx="6025896" cy="611168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55" name="Google Shape;755;p71"/>
          <p:cNvSpPr/>
          <p:nvPr>
            <p:ph idx="3" type="pic"/>
          </p:nvPr>
        </p:nvSpPr>
        <p:spPr>
          <a:xfrm>
            <a:off x="3083052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56" name="Google Shape;756;p71"/>
          <p:cNvSpPr/>
          <p:nvPr>
            <p:ph idx="4" type="pic"/>
          </p:nvPr>
        </p:nvSpPr>
        <p:spPr>
          <a:xfrm>
            <a:off x="0" y="3118437"/>
            <a:ext cx="602742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57" name="Google Shape;757;p71"/>
          <p:cNvSpPr/>
          <p:nvPr>
            <p:ph idx="5" type="pic"/>
          </p:nvPr>
        </p:nvSpPr>
        <p:spPr>
          <a:xfrm>
            <a:off x="0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58" name="Google Shape;758;p71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9" name="Google Shape;759;p71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60" name="Google Shape;760;p71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71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71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3" name="Google Shape;763;p71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71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5" name="Google Shape;765;p71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idx="1" type="body"/>
          </p:nvPr>
        </p:nvSpPr>
        <p:spPr>
          <a:xfrm>
            <a:off x="457200" y="3348968"/>
            <a:ext cx="11277600" cy="1316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98999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5 + Bar">
  <p:cSld name="Photo: Mosaic 5 + Bar">
    <p:bg>
      <p:bgPr>
        <a:solidFill>
          <a:schemeClr val="lt1"/>
        </a:solidFill>
      </p:bgPr>
    </p:bg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2"/>
          <p:cNvSpPr/>
          <p:nvPr>
            <p:ph idx="2" type="pic"/>
          </p:nvPr>
        </p:nvSpPr>
        <p:spPr>
          <a:xfrm>
            <a:off x="6166104" y="3118437"/>
            <a:ext cx="6025896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68" name="Google Shape;768;p72"/>
          <p:cNvSpPr/>
          <p:nvPr>
            <p:ph idx="3" type="pic"/>
          </p:nvPr>
        </p:nvSpPr>
        <p:spPr>
          <a:xfrm>
            <a:off x="3083052" y="3118437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69" name="Google Shape;769;p72"/>
          <p:cNvSpPr/>
          <p:nvPr>
            <p:ph idx="4" type="pic"/>
          </p:nvPr>
        </p:nvSpPr>
        <p:spPr>
          <a:xfrm>
            <a:off x="0" y="3118437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70" name="Google Shape;770;p72"/>
          <p:cNvSpPr/>
          <p:nvPr>
            <p:ph idx="5" type="pic"/>
          </p:nvPr>
        </p:nvSpPr>
        <p:spPr>
          <a:xfrm>
            <a:off x="9247632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71" name="Google Shape;771;p72"/>
          <p:cNvSpPr/>
          <p:nvPr>
            <p:ph idx="6" type="pic"/>
          </p:nvPr>
        </p:nvSpPr>
        <p:spPr>
          <a:xfrm>
            <a:off x="0" y="0"/>
            <a:ext cx="9107424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72" name="Google Shape;772;p72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3" name="Google Shape;773;p72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74" name="Google Shape;774;p72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72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72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7" name="Google Shape;777;p72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72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9" name="Google Shape;779;p72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6 + Bar">
  <p:cSld name="Photo: Mosaic 6 + Bar">
    <p:bg>
      <p:bgPr>
        <a:solidFill>
          <a:schemeClr val="lt1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73"/>
          <p:cNvSpPr/>
          <p:nvPr>
            <p:ph idx="2" type="pic"/>
          </p:nvPr>
        </p:nvSpPr>
        <p:spPr>
          <a:xfrm>
            <a:off x="0" y="0"/>
            <a:ext cx="6035040" cy="611168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82" name="Google Shape;782;p73"/>
          <p:cNvSpPr/>
          <p:nvPr>
            <p:ph idx="3" type="pic"/>
          </p:nvPr>
        </p:nvSpPr>
        <p:spPr>
          <a:xfrm>
            <a:off x="6156960" y="3118437"/>
            <a:ext cx="60350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83" name="Google Shape;783;p73"/>
          <p:cNvSpPr/>
          <p:nvPr>
            <p:ph idx="4" type="pic"/>
          </p:nvPr>
        </p:nvSpPr>
        <p:spPr>
          <a:xfrm>
            <a:off x="6156960" y="0"/>
            <a:ext cx="60350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84" name="Google Shape;784;p73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73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86" name="Google Shape;786;p73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73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73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9" name="Google Shape;789;p73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73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1" name="Google Shape;791;p73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7 + Bar">
  <p:cSld name="Photo: Mosaic 7 + Bar">
    <p:bg>
      <p:bgPr>
        <a:solidFill>
          <a:schemeClr val="lt1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4"/>
          <p:cNvSpPr/>
          <p:nvPr>
            <p:ph idx="2" type="pic"/>
          </p:nvPr>
        </p:nvSpPr>
        <p:spPr>
          <a:xfrm>
            <a:off x="6156960" y="0"/>
            <a:ext cx="60350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94" name="Google Shape;794;p74"/>
          <p:cNvSpPr/>
          <p:nvPr>
            <p:ph idx="3" type="pic"/>
          </p:nvPr>
        </p:nvSpPr>
        <p:spPr>
          <a:xfrm>
            <a:off x="0" y="3118437"/>
            <a:ext cx="602284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95" name="Google Shape;795;p74"/>
          <p:cNvSpPr/>
          <p:nvPr>
            <p:ph idx="4" type="pic"/>
          </p:nvPr>
        </p:nvSpPr>
        <p:spPr>
          <a:xfrm>
            <a:off x="0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96" name="Google Shape;796;p74"/>
          <p:cNvSpPr/>
          <p:nvPr>
            <p:ph idx="5" type="pic"/>
          </p:nvPr>
        </p:nvSpPr>
        <p:spPr>
          <a:xfrm>
            <a:off x="3078480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97" name="Google Shape;797;p74"/>
          <p:cNvSpPr/>
          <p:nvPr>
            <p:ph idx="6" type="pic"/>
          </p:nvPr>
        </p:nvSpPr>
        <p:spPr>
          <a:xfrm>
            <a:off x="6156960" y="3118437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98" name="Google Shape;798;p74"/>
          <p:cNvSpPr/>
          <p:nvPr>
            <p:ph idx="7" type="pic"/>
          </p:nvPr>
        </p:nvSpPr>
        <p:spPr>
          <a:xfrm>
            <a:off x="9247632" y="3118437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799" name="Google Shape;799;p7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0" name="Google Shape;800;p7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01" name="Google Shape;801;p74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4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4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4" name="Google Shape;804;p74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p74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6" name="Google Shape;806;p74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8 + Bar">
  <p:cSld name="Photo: Mosaic 8 + Bar">
    <p:bg>
      <p:bgPr>
        <a:solidFill>
          <a:schemeClr val="lt1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5"/>
          <p:cNvSpPr/>
          <p:nvPr>
            <p:ph idx="2" type="pic"/>
          </p:nvPr>
        </p:nvSpPr>
        <p:spPr>
          <a:xfrm>
            <a:off x="4107180" y="3118437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09" name="Google Shape;809;p75"/>
          <p:cNvSpPr/>
          <p:nvPr>
            <p:ph idx="3" type="pic"/>
          </p:nvPr>
        </p:nvSpPr>
        <p:spPr>
          <a:xfrm>
            <a:off x="8214360" y="3118437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10" name="Google Shape;810;p75"/>
          <p:cNvSpPr/>
          <p:nvPr>
            <p:ph idx="4" type="pic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11" name="Google Shape;811;p75"/>
          <p:cNvSpPr/>
          <p:nvPr>
            <p:ph idx="5" type="pic"/>
          </p:nvPr>
        </p:nvSpPr>
        <p:spPr>
          <a:xfrm>
            <a:off x="0" y="3118437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12" name="Google Shape;812;p75"/>
          <p:cNvSpPr/>
          <p:nvPr>
            <p:ph idx="6" type="pic"/>
          </p:nvPr>
        </p:nvSpPr>
        <p:spPr>
          <a:xfrm>
            <a:off x="4107180" y="0"/>
            <a:ext cx="808482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13" name="Google Shape;813;p7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4" name="Google Shape;814;p7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15" name="Google Shape;815;p75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75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75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8" name="Google Shape;818;p75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9" name="Google Shape;819;p75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0" name="Google Shape;820;p75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9 + Bar">
  <p:cSld name="Photo: Mosaic 9 + Bar">
    <p:bg>
      <p:bgPr>
        <a:solidFill>
          <a:schemeClr val="lt1"/>
        </a:solidFill>
      </p:bgPr>
    </p:bg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76"/>
          <p:cNvSpPr/>
          <p:nvPr>
            <p:ph idx="2" type="pic"/>
          </p:nvPr>
        </p:nvSpPr>
        <p:spPr>
          <a:xfrm>
            <a:off x="4107180" y="3118437"/>
            <a:ext cx="808482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23" name="Google Shape;823;p76"/>
          <p:cNvSpPr/>
          <p:nvPr>
            <p:ph idx="3" type="pic"/>
          </p:nvPr>
        </p:nvSpPr>
        <p:spPr>
          <a:xfrm>
            <a:off x="4107180" y="0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24" name="Google Shape;824;p76"/>
          <p:cNvSpPr/>
          <p:nvPr>
            <p:ph idx="4" type="pic"/>
          </p:nvPr>
        </p:nvSpPr>
        <p:spPr>
          <a:xfrm>
            <a:off x="8214360" y="0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25" name="Google Shape;825;p76"/>
          <p:cNvSpPr/>
          <p:nvPr>
            <p:ph idx="5" type="pic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26" name="Google Shape;826;p76"/>
          <p:cNvSpPr/>
          <p:nvPr>
            <p:ph idx="6" type="pic"/>
          </p:nvPr>
        </p:nvSpPr>
        <p:spPr>
          <a:xfrm>
            <a:off x="0" y="3118437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27" name="Google Shape;827;p7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8" name="Google Shape;828;p7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29" name="Google Shape;829;p76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76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76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2" name="Google Shape;832;p76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76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4" name="Google Shape;834;p76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0 + Bar" showMasterSp="0">
  <p:cSld name="Photo: Mosaic 10 + Bar">
    <p:bg>
      <p:bgPr>
        <a:solidFill>
          <a:schemeClr val="lt1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77"/>
          <p:cNvSpPr/>
          <p:nvPr>
            <p:ph idx="2" type="pic"/>
          </p:nvPr>
        </p:nvSpPr>
        <p:spPr>
          <a:xfrm>
            <a:off x="8214360" y="0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37" name="Google Shape;837;p77"/>
          <p:cNvSpPr/>
          <p:nvPr>
            <p:ph idx="3" type="pic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38" name="Google Shape;838;p77"/>
          <p:cNvSpPr/>
          <p:nvPr>
            <p:ph idx="4" type="pic"/>
          </p:nvPr>
        </p:nvSpPr>
        <p:spPr>
          <a:xfrm>
            <a:off x="4107180" y="0"/>
            <a:ext cx="3977640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39" name="Google Shape;839;p77"/>
          <p:cNvSpPr/>
          <p:nvPr>
            <p:ph idx="5" type="pic"/>
          </p:nvPr>
        </p:nvSpPr>
        <p:spPr>
          <a:xfrm>
            <a:off x="8214360" y="3118437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40" name="Google Shape;840;p77"/>
          <p:cNvSpPr/>
          <p:nvPr>
            <p:ph idx="6" type="pic"/>
          </p:nvPr>
        </p:nvSpPr>
        <p:spPr>
          <a:xfrm>
            <a:off x="0" y="3118437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41" name="Google Shape;841;p77"/>
          <p:cNvSpPr/>
          <p:nvPr>
            <p:ph idx="7" type="pic"/>
          </p:nvPr>
        </p:nvSpPr>
        <p:spPr>
          <a:xfrm>
            <a:off x="4107180" y="2072644"/>
            <a:ext cx="3977640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42" name="Google Shape;842;p77"/>
          <p:cNvSpPr/>
          <p:nvPr>
            <p:ph idx="8" type="pic"/>
          </p:nvPr>
        </p:nvSpPr>
        <p:spPr>
          <a:xfrm>
            <a:off x="4107180" y="4151602"/>
            <a:ext cx="3977640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43" name="Google Shape;843;p77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4" name="Google Shape;844;p77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45" name="Google Shape;845;p77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77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77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p77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77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0" name="Google Shape;850;p77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1 + Bar" showMasterSp="0">
  <p:cSld name="Photo: Mosaic 11 + Bar">
    <p:bg>
      <p:bgPr>
        <a:solidFill>
          <a:schemeClr val="lt1"/>
        </a:solidFill>
      </p:bgPr>
    </p:bg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8"/>
          <p:cNvSpPr/>
          <p:nvPr>
            <p:ph idx="2" type="pic"/>
          </p:nvPr>
        </p:nvSpPr>
        <p:spPr>
          <a:xfrm>
            <a:off x="4107180" y="0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53" name="Google Shape;853;p78"/>
          <p:cNvSpPr/>
          <p:nvPr>
            <p:ph idx="3" type="pic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54" name="Google Shape;854;p78"/>
          <p:cNvSpPr/>
          <p:nvPr>
            <p:ph idx="4" type="pic"/>
          </p:nvPr>
        </p:nvSpPr>
        <p:spPr>
          <a:xfrm>
            <a:off x="8214360" y="1"/>
            <a:ext cx="3977640" cy="194789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55" name="Google Shape;855;p78"/>
          <p:cNvSpPr/>
          <p:nvPr>
            <p:ph idx="5" type="pic"/>
          </p:nvPr>
        </p:nvSpPr>
        <p:spPr>
          <a:xfrm>
            <a:off x="0" y="3112123"/>
            <a:ext cx="808482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56" name="Google Shape;856;p78"/>
          <p:cNvSpPr/>
          <p:nvPr>
            <p:ph idx="6" type="pic"/>
          </p:nvPr>
        </p:nvSpPr>
        <p:spPr>
          <a:xfrm>
            <a:off x="8214360" y="2072644"/>
            <a:ext cx="3977640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57" name="Google Shape;857;p78"/>
          <p:cNvSpPr/>
          <p:nvPr>
            <p:ph idx="7" type="pic"/>
          </p:nvPr>
        </p:nvSpPr>
        <p:spPr>
          <a:xfrm>
            <a:off x="8214360" y="4151602"/>
            <a:ext cx="3977640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58" name="Google Shape;858;p78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9" name="Google Shape;859;p78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60" name="Google Shape;860;p78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78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78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3" name="Google Shape;863;p78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4" name="Google Shape;864;p78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5" name="Google Shape;865;p78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2 + Bar">
  <p:cSld name="Photo: Mosaic 12 + Bar">
    <p:bg>
      <p:bgPr>
        <a:solidFill>
          <a:schemeClr val="lt1"/>
        </a:solidFill>
      </p:bgPr>
    </p:bg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9"/>
          <p:cNvSpPr/>
          <p:nvPr>
            <p:ph idx="2" type="pic"/>
          </p:nvPr>
        </p:nvSpPr>
        <p:spPr>
          <a:xfrm>
            <a:off x="9247632" y="3118436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68" name="Google Shape;868;p79"/>
          <p:cNvSpPr/>
          <p:nvPr>
            <p:ph idx="3" type="pic"/>
          </p:nvPr>
        </p:nvSpPr>
        <p:spPr>
          <a:xfrm>
            <a:off x="9247632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69" name="Google Shape;869;p79"/>
          <p:cNvSpPr/>
          <p:nvPr>
            <p:ph idx="4" type="pic"/>
          </p:nvPr>
        </p:nvSpPr>
        <p:spPr>
          <a:xfrm>
            <a:off x="6163056" y="4151602"/>
            <a:ext cx="2944368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70" name="Google Shape;870;p79"/>
          <p:cNvSpPr/>
          <p:nvPr>
            <p:ph idx="5" type="pic"/>
          </p:nvPr>
        </p:nvSpPr>
        <p:spPr>
          <a:xfrm>
            <a:off x="6163056" y="0"/>
            <a:ext cx="2944368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71" name="Google Shape;871;p79"/>
          <p:cNvSpPr/>
          <p:nvPr>
            <p:ph idx="6" type="pic"/>
          </p:nvPr>
        </p:nvSpPr>
        <p:spPr>
          <a:xfrm>
            <a:off x="3081528" y="3118436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72" name="Google Shape;872;p79"/>
          <p:cNvSpPr/>
          <p:nvPr>
            <p:ph idx="7" type="pic"/>
          </p:nvPr>
        </p:nvSpPr>
        <p:spPr>
          <a:xfrm>
            <a:off x="3081528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73" name="Google Shape;873;p79"/>
          <p:cNvSpPr/>
          <p:nvPr>
            <p:ph idx="8" type="pic"/>
          </p:nvPr>
        </p:nvSpPr>
        <p:spPr>
          <a:xfrm>
            <a:off x="0" y="3118436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74" name="Google Shape;874;p79"/>
          <p:cNvSpPr/>
          <p:nvPr>
            <p:ph idx="9" type="pic"/>
          </p:nvPr>
        </p:nvSpPr>
        <p:spPr>
          <a:xfrm>
            <a:off x="0" y="0"/>
            <a:ext cx="2944368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75" name="Google Shape;875;p79"/>
          <p:cNvSpPr/>
          <p:nvPr>
            <p:ph idx="13" type="pic"/>
          </p:nvPr>
        </p:nvSpPr>
        <p:spPr>
          <a:xfrm>
            <a:off x="6163056" y="2075801"/>
            <a:ext cx="2944368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76" name="Google Shape;876;p79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7" name="Google Shape;877;p79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78" name="Google Shape;878;p79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9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9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1" name="Google Shape;881;p79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79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3" name="Google Shape;883;p79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3 + Bar">
  <p:cSld name="Photo: Mosaic 13 + Bar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80"/>
          <p:cNvSpPr/>
          <p:nvPr>
            <p:ph idx="2" type="pic"/>
          </p:nvPr>
        </p:nvSpPr>
        <p:spPr>
          <a:xfrm>
            <a:off x="8214360" y="0"/>
            <a:ext cx="3977640" cy="6105374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86" name="Google Shape;886;p80"/>
          <p:cNvSpPr/>
          <p:nvPr>
            <p:ph idx="3" type="pic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87" name="Google Shape;887;p80"/>
          <p:cNvSpPr/>
          <p:nvPr>
            <p:ph idx="4" type="pic"/>
          </p:nvPr>
        </p:nvSpPr>
        <p:spPr>
          <a:xfrm>
            <a:off x="4107180" y="0"/>
            <a:ext cx="3977640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88" name="Google Shape;888;p80"/>
          <p:cNvSpPr/>
          <p:nvPr>
            <p:ph idx="5" type="pic"/>
          </p:nvPr>
        </p:nvSpPr>
        <p:spPr>
          <a:xfrm>
            <a:off x="0" y="3112122"/>
            <a:ext cx="3977640" cy="2993252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89" name="Google Shape;889;p80"/>
          <p:cNvSpPr/>
          <p:nvPr>
            <p:ph idx="6" type="pic"/>
          </p:nvPr>
        </p:nvSpPr>
        <p:spPr>
          <a:xfrm>
            <a:off x="4107180" y="2072644"/>
            <a:ext cx="3977640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90" name="Google Shape;890;p80"/>
          <p:cNvSpPr/>
          <p:nvPr>
            <p:ph idx="7" type="pic"/>
          </p:nvPr>
        </p:nvSpPr>
        <p:spPr>
          <a:xfrm>
            <a:off x="4107180" y="4145288"/>
            <a:ext cx="3977640" cy="1960086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891" name="Google Shape;891;p80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2" name="Google Shape;892;p80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93" name="Google Shape;893;p80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80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80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6" name="Google Shape;896;p80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7" name="Google Shape;897;p80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8" name="Google Shape;898;p80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: Mosaic 14 + Bar">
  <p:cSld name="Photo: Mosaic 14 + Bar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1"/>
          <p:cNvSpPr/>
          <p:nvPr>
            <p:ph idx="2" type="pic"/>
          </p:nvPr>
        </p:nvSpPr>
        <p:spPr>
          <a:xfrm>
            <a:off x="8745056" y="3112122"/>
            <a:ext cx="3446944" cy="299324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901" name="Google Shape;901;p81"/>
          <p:cNvSpPr/>
          <p:nvPr>
            <p:ph idx="3" type="pic"/>
          </p:nvPr>
        </p:nvSpPr>
        <p:spPr>
          <a:xfrm>
            <a:off x="1" y="0"/>
            <a:ext cx="12192000" cy="2993250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902" name="Google Shape;902;p81"/>
          <p:cNvSpPr/>
          <p:nvPr>
            <p:ph idx="4" type="pic"/>
          </p:nvPr>
        </p:nvSpPr>
        <p:spPr>
          <a:xfrm>
            <a:off x="1" y="3112122"/>
            <a:ext cx="3394780" cy="299324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903" name="Google Shape;903;p81"/>
          <p:cNvSpPr/>
          <p:nvPr>
            <p:ph idx="5" type="pic"/>
          </p:nvPr>
        </p:nvSpPr>
        <p:spPr>
          <a:xfrm>
            <a:off x="3516700" y="3112122"/>
            <a:ext cx="5106436" cy="2993249"/>
          </a:xfrm>
          <a:prstGeom prst="rect">
            <a:avLst/>
          </a:prstGeom>
          <a:solidFill>
            <a:srgbClr val="DCDCDC">
              <a:alpha val="49803"/>
            </a:srgbClr>
          </a:solidFill>
          <a:ln>
            <a:noFill/>
          </a:ln>
        </p:spPr>
      </p:sp>
      <p:sp>
        <p:nvSpPr>
          <p:cNvPr id="904" name="Google Shape;904;p81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5" name="Google Shape;905;p81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906" name="Google Shape;906;p81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81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81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9" name="Google Shape;909;p81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0" name="Google Shape;910;p81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1" name="Google Shape;911;p81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0"/>
          <p:cNvSpPr txBox="1"/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0" name="Google Shape;70;p10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1" name="Google Shape;71;p10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o not use">
  <p:cSld name="3_do not use">
    <p:bg>
      <p:bgPr>
        <a:solidFill>
          <a:schemeClr val="dk2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82"/>
          <p:cNvSpPr txBox="1"/>
          <p:nvPr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Video</a:t>
            </a:r>
            <a:br>
              <a:rPr lang="en-US" sz="1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Placeholder</a:t>
            </a:r>
            <a:endParaRPr/>
          </a:p>
        </p:txBody>
      </p:sp>
      <p:sp>
        <p:nvSpPr>
          <p:cNvPr id="914" name="Google Shape;914;p8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dk2"/>
        </a:solidFill>
      </p:bgPr>
    </p:bg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83"/>
          <p:cNvSpPr/>
          <p:nvPr>
            <p:ph idx="2" type="media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6F6F6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400"/>
              <a:buFont typeface="Roboto"/>
              <a:buChar char="—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7" name="Google Shape;917;p8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 txBox="1"/>
          <p:nvPr>
            <p:ph idx="1" type="body"/>
          </p:nvPr>
        </p:nvSpPr>
        <p:spPr>
          <a:xfrm>
            <a:off x="457199" y="1825626"/>
            <a:ext cx="5400847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2" type="body"/>
          </p:nvPr>
        </p:nvSpPr>
        <p:spPr>
          <a:xfrm>
            <a:off x="6333953" y="1825626"/>
            <a:ext cx="5400847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0" type="dt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5" name="Google Shape;85;p11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6" name="Google Shape;86;p11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1"/>
            <p:cNvSpPr/>
            <p:nvPr/>
          </p:nvSpPr>
          <p:spPr>
            <a:xfrm>
              <a:off x="0" y="1302"/>
              <a:ext cx="5707" cy="1720"/>
            </a:xfrm>
            <a:custGeom>
              <a:rect b="b" l="l" r="r" t="t"/>
              <a:pathLst>
                <a:path extrusionOk="0" h="3689" w="12347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1"/>
            <p:cNvSpPr/>
            <p:nvPr/>
          </p:nvSpPr>
          <p:spPr>
            <a:xfrm>
              <a:off x="5979" y="1299"/>
              <a:ext cx="1701" cy="1714"/>
            </a:xfrm>
            <a:custGeom>
              <a:rect b="b" l="l" r="r" t="t"/>
              <a:pathLst>
                <a:path extrusionOk="0" h="3678" w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11"/>
          <p:cNvSpPr txBox="1"/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47.xml"/><Relationship Id="rId80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48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5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73" Type="http://schemas.openxmlformats.org/officeDocument/2006/relationships/slideLayout" Target="../slideLayouts/slideLayout75.xml"/><Relationship Id="rId72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33.xml"/><Relationship Id="rId75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34.xml"/><Relationship Id="rId76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37.xml"/><Relationship Id="rId79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36.xml"/><Relationship Id="rId78" Type="http://schemas.openxmlformats.org/officeDocument/2006/relationships/slideLayout" Target="../slideLayouts/slideLayout80.xml"/><Relationship Id="rId71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0.xml"/><Relationship Id="rId62" Type="http://schemas.openxmlformats.org/officeDocument/2006/relationships/slideLayout" Target="../slideLayouts/slideLayout64.xml"/><Relationship Id="rId61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23.xml"/><Relationship Id="rId65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26.xml"/><Relationship Id="rId68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25.xml"/><Relationship Id="rId67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27.xml"/><Relationship Id="rId69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1.xml"/><Relationship Id="rId51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13.xml"/><Relationship Id="rId5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2.xml"/><Relationship Id="rId54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15.xml"/><Relationship Id="rId5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14.xml"/><Relationship Id="rId56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17.xml"/><Relationship Id="rId5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16.xml"/><Relationship Id="rId58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/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6F6F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400"/>
              <a:buFont typeface="Roboto"/>
              <a:buChar char="—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838200" y="9776558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9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4">
          <p15:clr>
            <a:srgbClr val="F26B43"/>
          </p15:clr>
        </p15:guide>
        <p15:guide id="2" pos="7536">
          <p15:clr>
            <a:srgbClr val="F26B43"/>
          </p15:clr>
        </p15:guide>
        <p15:guide id="3" orient="horz" pos="144">
          <p15:clr>
            <a:srgbClr val="F26B43"/>
          </p15:clr>
        </p15:guide>
        <p15:guide id="4" orient="horz" pos="4176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pos="288">
          <p15:clr>
            <a:srgbClr val="A4A3A4"/>
          </p15:clr>
        </p15:guide>
        <p15:guide id="7" pos="739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B9C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2400"/>
              <a:buFont typeface="Roboto"/>
              <a:buChar char="—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0" type="dt"/>
          </p:nvPr>
        </p:nvSpPr>
        <p:spPr>
          <a:xfrm>
            <a:off x="838200" y="9776558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1" type="ftr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900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4">
          <p15:clr>
            <a:srgbClr val="F26B43"/>
          </p15:clr>
        </p15:guide>
        <p15:guide id="2" pos="7536">
          <p15:clr>
            <a:srgbClr val="F26B43"/>
          </p15:clr>
        </p15:guide>
        <p15:guide id="3" orient="horz" pos="144">
          <p15:clr>
            <a:srgbClr val="F26B43"/>
          </p15:clr>
        </p15:guide>
        <p15:guide id="4" orient="horz" pos="4176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pos="288">
          <p15:clr>
            <a:srgbClr val="A4A3A4"/>
          </p15:clr>
        </p15:guide>
        <p15:guide id="7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3.jpg"/><Relationship Id="rId5" Type="http://schemas.openxmlformats.org/officeDocument/2006/relationships/image" Target="../media/image2.png"/><Relationship Id="rId6" Type="http://schemas.openxmlformats.org/officeDocument/2006/relationships/image" Target="../media/image22.jpg"/><Relationship Id="rId7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4"/>
          <p:cNvSpPr txBox="1"/>
          <p:nvPr>
            <p:ph type="title"/>
          </p:nvPr>
        </p:nvSpPr>
        <p:spPr>
          <a:xfrm>
            <a:off x="1011379" y="1033475"/>
            <a:ext cx="4602600" cy="32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300">
                <a:latin typeface="Verdana"/>
                <a:ea typeface="Verdana"/>
                <a:cs typeface="Verdana"/>
                <a:sym typeface="Verdana"/>
              </a:rPr>
              <a:t>MEOP UTK efforts</a:t>
            </a:r>
            <a:endParaRPr sz="33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3" name="Google Shape;923;p84"/>
          <p:cNvSpPr txBox="1"/>
          <p:nvPr/>
        </p:nvSpPr>
        <p:spPr>
          <a:xfrm>
            <a:off x="1011375" y="3074525"/>
            <a:ext cx="46026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What do we do in the lab all the time??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4" name="Google Shape;924;p8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93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Polarization</a:t>
            </a:r>
            <a:endParaRPr/>
          </a:p>
        </p:txBody>
      </p:sp>
      <p:sp>
        <p:nvSpPr>
          <p:cNvPr id="1017" name="Google Shape;1017;p93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pic>
        <p:nvPicPr>
          <p:cNvPr id="1018" name="Google Shape;1018;p93"/>
          <p:cNvPicPr preferRelativeResize="0"/>
          <p:nvPr/>
        </p:nvPicPr>
        <p:blipFill rotWithShape="1">
          <a:blip r:embed="rId3">
            <a:alphaModFix/>
          </a:blip>
          <a:srcRect b="13284" l="0" r="0" t="0"/>
          <a:stretch/>
        </p:blipFill>
        <p:spPr>
          <a:xfrm>
            <a:off x="4097600" y="351914"/>
            <a:ext cx="3657401" cy="877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9" name="Google Shape;1019;p93"/>
          <p:cNvGrpSpPr/>
          <p:nvPr/>
        </p:nvGrpSpPr>
        <p:grpSpPr>
          <a:xfrm>
            <a:off x="1957950" y="1330250"/>
            <a:ext cx="8276100" cy="4909750"/>
            <a:chOff x="1957950" y="1330250"/>
            <a:chExt cx="8276100" cy="4909750"/>
          </a:xfrm>
        </p:grpSpPr>
        <p:sp>
          <p:nvSpPr>
            <p:cNvPr id="1020" name="Google Shape;1020;p93"/>
            <p:cNvSpPr txBox="1"/>
            <p:nvPr/>
          </p:nvSpPr>
          <p:spPr>
            <a:xfrm>
              <a:off x="1957950" y="5571000"/>
              <a:ext cx="8276100" cy="66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Liquid Crystal Retarder (LCR) Voltage</a:t>
              </a:r>
              <a:endParaRPr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021" name="Google Shape;1021;p9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75488" y="1330250"/>
              <a:ext cx="7441024" cy="419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2" name="Google Shape;1022;p93"/>
            <p:cNvSpPr txBox="1"/>
            <p:nvPr/>
          </p:nvSpPr>
          <p:spPr>
            <a:xfrm>
              <a:off x="7186175" y="4453400"/>
              <a:ext cx="9312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¼</a:t>
              </a:r>
              <a:r>
                <a:rPr lang="en-US" sz="2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23" name="Google Shape;1023;p93"/>
            <p:cNvSpPr txBox="1"/>
            <p:nvPr/>
          </p:nvSpPr>
          <p:spPr>
            <a:xfrm>
              <a:off x="4917300" y="1487850"/>
              <a:ext cx="11787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¾</a:t>
              </a:r>
              <a:r>
                <a:rPr lang="en-US" sz="2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024" name="Google Shape;1024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300" y="1394726"/>
            <a:ext cx="9885393" cy="45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93"/>
          <p:cNvSpPr txBox="1"/>
          <p:nvPr/>
        </p:nvSpPr>
        <p:spPr>
          <a:xfrm>
            <a:off x="1957950" y="1808486"/>
            <a:ext cx="2201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Max: 75%</a:t>
            </a:r>
            <a:endParaRPr sz="28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6" name="Google Shape;1026;p93"/>
          <p:cNvSpPr txBox="1"/>
          <p:nvPr/>
        </p:nvSpPr>
        <p:spPr>
          <a:xfrm>
            <a:off x="5992700" y="4298566"/>
            <a:ext cx="47997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~120 second relaxation</a:t>
            </a:r>
            <a:endParaRPr sz="28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7" name="Google Shape;1027;p93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94"/>
          <p:cNvSpPr txBox="1"/>
          <p:nvPr/>
        </p:nvSpPr>
        <p:spPr>
          <a:xfrm>
            <a:off x="1272725" y="1871925"/>
            <a:ext cx="9445500" cy="3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3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75% !!!</a:t>
            </a:r>
            <a:endParaRPr sz="183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4" name="Google Shape;1034;p94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Polarization</a:t>
            </a:r>
            <a:endParaRPr/>
          </a:p>
        </p:txBody>
      </p:sp>
      <p:sp>
        <p:nvSpPr>
          <p:cNvPr id="1035" name="Google Shape;1035;p94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pic>
        <p:nvPicPr>
          <p:cNvPr id="1036" name="Google Shape;1036;p94"/>
          <p:cNvPicPr preferRelativeResize="0"/>
          <p:nvPr/>
        </p:nvPicPr>
        <p:blipFill rotWithShape="1">
          <a:blip r:embed="rId3">
            <a:alphaModFix/>
          </a:blip>
          <a:srcRect b="13284" l="0" r="0" t="0"/>
          <a:stretch/>
        </p:blipFill>
        <p:spPr>
          <a:xfrm>
            <a:off x="4097600" y="351914"/>
            <a:ext cx="3657401" cy="87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94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95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Plans</a:t>
            </a:r>
            <a:endParaRPr/>
          </a:p>
        </p:txBody>
      </p:sp>
      <p:sp>
        <p:nvSpPr>
          <p:cNvPr id="1044" name="Google Shape;1044;p95"/>
          <p:cNvSpPr txBox="1"/>
          <p:nvPr>
            <p:ph idx="1" type="body"/>
          </p:nvPr>
        </p:nvSpPr>
        <p:spPr>
          <a:xfrm>
            <a:off x="457200" y="1825625"/>
            <a:ext cx="7660200" cy="405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Big takeaway from Hao’s visit:</a:t>
            </a:r>
            <a:endParaRPr/>
          </a:p>
          <a:p>
            <a:pPr indent="-361950" lvl="1" marL="914400" rtl="0" algn="l">
              <a:spcBef>
                <a:spcPts val="1000"/>
              </a:spcBef>
              <a:spcAft>
                <a:spcPts val="0"/>
              </a:spcAft>
              <a:buSzPts val="2100"/>
              <a:buChar char="○"/>
            </a:pPr>
            <a:r>
              <a:rPr lang="en-US" sz="2700"/>
              <a:t>Fit beam profile to the discharge distribution</a:t>
            </a:r>
            <a:endParaRPr sz="2700"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Optimization</a:t>
            </a:r>
            <a:endParaRPr/>
          </a:p>
          <a:p>
            <a:pPr indent="-400050" lvl="1" marL="914400" rtl="0" algn="l">
              <a:spcBef>
                <a:spcPts val="1000"/>
              </a:spcBef>
              <a:spcAft>
                <a:spcPts val="0"/>
              </a:spcAft>
              <a:buSzPts val="2700"/>
              <a:buChar char="○"/>
            </a:pPr>
            <a:r>
              <a:rPr lang="en-US" sz="2700"/>
              <a:t>Optics! so much aligning</a:t>
            </a:r>
            <a:endParaRPr sz="2700"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Recentering in Magnetic field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Higher laser power: 6W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●"/>
            </a:pPr>
            <a:r>
              <a:rPr lang="en-US"/>
              <a:t>Fitting code (in progress)</a:t>
            </a:r>
            <a:endParaRPr/>
          </a:p>
        </p:txBody>
      </p:sp>
      <p:sp>
        <p:nvSpPr>
          <p:cNvPr id="1045" name="Google Shape;1045;p95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pic>
        <p:nvPicPr>
          <p:cNvPr id="1046" name="Google Shape;1046;p95"/>
          <p:cNvPicPr preferRelativeResize="0"/>
          <p:nvPr/>
        </p:nvPicPr>
        <p:blipFill rotWithShape="1">
          <a:blip r:embed="rId3">
            <a:alphaModFix/>
          </a:blip>
          <a:srcRect b="12621" l="10040" r="16987" t="20601"/>
          <a:stretch/>
        </p:blipFill>
        <p:spPr>
          <a:xfrm>
            <a:off x="8415025" y="1400250"/>
            <a:ext cx="3319773" cy="40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95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96"/>
          <p:cNvSpPr txBox="1"/>
          <p:nvPr/>
        </p:nvSpPr>
        <p:spPr>
          <a:xfrm>
            <a:off x="5685975" y="1497825"/>
            <a:ext cx="6410700" cy="3318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</a:rPr>
              <a:t>With this in mind we will test:</a:t>
            </a:r>
            <a:endParaRPr b="1" sz="28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99B9C"/>
              </a:buClr>
              <a:buSzPts val="1500"/>
              <a:buAutoNum type="arabicPeriod"/>
            </a:pPr>
            <a:r>
              <a:rPr lang="en-US" sz="2500">
                <a:solidFill>
                  <a:schemeClr val="dk1"/>
                </a:solidFill>
              </a:rPr>
              <a:t>Beam size impact on P</a:t>
            </a:r>
            <a:r>
              <a:rPr baseline="-25000" lang="en-US" sz="2500">
                <a:solidFill>
                  <a:schemeClr val="dk1"/>
                </a:solidFill>
              </a:rPr>
              <a:t>max</a:t>
            </a:r>
            <a:r>
              <a:rPr lang="en-US" sz="2500">
                <a:solidFill>
                  <a:schemeClr val="dk1"/>
                </a:solidFill>
              </a:rPr>
              <a:t> and T</a:t>
            </a:r>
            <a:r>
              <a:rPr baseline="-25000" lang="en-US" sz="2500">
                <a:solidFill>
                  <a:schemeClr val="dk1"/>
                </a:solidFill>
              </a:rPr>
              <a:t>relax</a:t>
            </a:r>
            <a:endParaRPr sz="2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B9C"/>
              </a:buClr>
              <a:buSzPts val="1500"/>
              <a:buAutoNum type="arabicPeriod"/>
            </a:pPr>
            <a:r>
              <a:rPr lang="en-US" sz="2500">
                <a:solidFill>
                  <a:schemeClr val="dk1"/>
                </a:solidFill>
              </a:rPr>
              <a:t>Magnetic field strength affect on (1, 2, 3)</a:t>
            </a:r>
            <a:endParaRPr sz="2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B9C"/>
              </a:buClr>
              <a:buSzPts val="1500"/>
              <a:buAutoNum type="arabicPeriod"/>
            </a:pPr>
            <a:r>
              <a:rPr lang="en-US" sz="2500">
                <a:solidFill>
                  <a:schemeClr val="dk1"/>
                </a:solidFill>
              </a:rPr>
              <a:t>Laser power affect on (1, 2, 3)</a:t>
            </a:r>
            <a:endParaRPr sz="2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B9C"/>
              </a:buClr>
              <a:buSzPts val="1500"/>
              <a:buAutoNum type="arabicPeriod"/>
            </a:pPr>
            <a:r>
              <a:rPr lang="en-US" sz="2500">
                <a:solidFill>
                  <a:schemeClr val="dk1"/>
                </a:solidFill>
              </a:rPr>
              <a:t>Discharge “intensity” ~ relaxation time impacts P</a:t>
            </a:r>
            <a:r>
              <a:rPr baseline="-25000" lang="en-US" sz="2500">
                <a:solidFill>
                  <a:schemeClr val="dk1"/>
                </a:solidFill>
              </a:rPr>
              <a:t>max</a:t>
            </a:r>
            <a:r>
              <a:rPr lang="en-US" sz="2500">
                <a:solidFill>
                  <a:schemeClr val="dk1"/>
                </a:solidFill>
              </a:rPr>
              <a:t> and T</a:t>
            </a:r>
            <a:r>
              <a:rPr baseline="-25000" lang="en-US" sz="2500">
                <a:solidFill>
                  <a:schemeClr val="dk1"/>
                </a:solidFill>
              </a:rPr>
              <a:t>Pump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054" name="Google Shape;1054;p96"/>
          <p:cNvSpPr txBox="1"/>
          <p:nvPr>
            <p:ph idx="1" type="body"/>
          </p:nvPr>
        </p:nvSpPr>
        <p:spPr>
          <a:xfrm>
            <a:off x="568825" y="1497825"/>
            <a:ext cx="4799700" cy="1883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 </a:t>
            </a:r>
            <a:r>
              <a:rPr b="1" lang="en-US"/>
              <a:t>Important to understand:</a:t>
            </a:r>
            <a:endParaRPr b="1"/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2500"/>
              <a:t>Max Polarization</a:t>
            </a:r>
            <a:endParaRPr sz="2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2500"/>
              <a:t>Relaxation Time</a:t>
            </a:r>
            <a:endParaRPr sz="2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2500"/>
              <a:t>Pump Up Time</a:t>
            </a:r>
            <a:endParaRPr baseline="-25000"/>
          </a:p>
        </p:txBody>
      </p:sp>
      <p:sp>
        <p:nvSpPr>
          <p:cNvPr id="1055" name="Google Shape;1055;p96"/>
          <p:cNvSpPr txBox="1"/>
          <p:nvPr>
            <p:ph type="title"/>
          </p:nvPr>
        </p:nvSpPr>
        <p:spPr>
          <a:xfrm>
            <a:off x="457200" y="354825"/>
            <a:ext cx="11277600" cy="79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Future Data Collection</a:t>
            </a:r>
            <a:endParaRPr/>
          </a:p>
        </p:txBody>
      </p:sp>
      <p:sp>
        <p:nvSpPr>
          <p:cNvPr id="1056" name="Google Shape;1056;p96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pic>
        <p:nvPicPr>
          <p:cNvPr id="1057" name="Google Shape;1057;p96"/>
          <p:cNvPicPr preferRelativeResize="0"/>
          <p:nvPr/>
        </p:nvPicPr>
        <p:blipFill rotWithShape="1">
          <a:blip r:embed="rId3">
            <a:alphaModFix/>
          </a:blip>
          <a:srcRect b="12326" l="1385" r="31693" t="38895"/>
          <a:stretch/>
        </p:blipFill>
        <p:spPr>
          <a:xfrm>
            <a:off x="565050" y="3502800"/>
            <a:ext cx="4914551" cy="24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96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97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Timeline</a:t>
            </a:r>
            <a:endParaRPr/>
          </a:p>
        </p:txBody>
      </p:sp>
      <p:sp>
        <p:nvSpPr>
          <p:cNvPr id="1065" name="Google Shape;1065;p97"/>
          <p:cNvSpPr txBox="1"/>
          <p:nvPr>
            <p:ph idx="1" type="body"/>
          </p:nvPr>
        </p:nvSpPr>
        <p:spPr>
          <a:xfrm>
            <a:off x="457200" y="1825625"/>
            <a:ext cx="11277600" cy="405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97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7" name="Google Shape;1067;p97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68" name="Google Shape;1068;p97"/>
          <p:cNvCxnSpPr>
            <a:stCxn id="1065" idx="1"/>
          </p:cNvCxnSpPr>
          <p:nvPr/>
        </p:nvCxnSpPr>
        <p:spPr>
          <a:xfrm>
            <a:off x="457200" y="3854375"/>
            <a:ext cx="11277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069" name="Google Shape;1069;p97"/>
          <p:cNvSpPr txBox="1"/>
          <p:nvPr/>
        </p:nvSpPr>
        <p:spPr>
          <a:xfrm>
            <a:off x="272600" y="2736075"/>
            <a:ext cx="2317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Test beam profile (size) on P</a:t>
            </a:r>
            <a:r>
              <a:rPr baseline="-25000" lang="en-US" sz="2200">
                <a:solidFill>
                  <a:schemeClr val="dk1"/>
                </a:solidFill>
              </a:rPr>
              <a:t>max</a:t>
            </a:r>
            <a:endParaRPr baseline="-25000" sz="2200">
              <a:solidFill>
                <a:schemeClr val="dk1"/>
              </a:solidFill>
            </a:endParaRPr>
          </a:p>
        </p:txBody>
      </p:sp>
      <p:sp>
        <p:nvSpPr>
          <p:cNvPr id="1070" name="Google Shape;1070;p97"/>
          <p:cNvSpPr txBox="1"/>
          <p:nvPr/>
        </p:nvSpPr>
        <p:spPr>
          <a:xfrm>
            <a:off x="298450" y="4063225"/>
            <a:ext cx="2317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After Exams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Latest: early Jan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1071" name="Google Shape;1071;p97"/>
          <p:cNvSpPr/>
          <p:nvPr/>
        </p:nvSpPr>
        <p:spPr>
          <a:xfrm>
            <a:off x="1034600" y="3720325"/>
            <a:ext cx="285900" cy="273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97"/>
          <p:cNvSpPr txBox="1"/>
          <p:nvPr/>
        </p:nvSpPr>
        <p:spPr>
          <a:xfrm>
            <a:off x="2815775" y="2786875"/>
            <a:ext cx="2317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Mass amounts of meticulous DAQ</a:t>
            </a:r>
            <a:endParaRPr baseline="-25000" sz="2200">
              <a:solidFill>
                <a:schemeClr val="dk1"/>
              </a:solidFill>
            </a:endParaRPr>
          </a:p>
        </p:txBody>
      </p:sp>
      <p:sp>
        <p:nvSpPr>
          <p:cNvPr id="1073" name="Google Shape;1073;p97"/>
          <p:cNvSpPr txBox="1"/>
          <p:nvPr/>
        </p:nvSpPr>
        <p:spPr>
          <a:xfrm>
            <a:off x="2863400" y="4241025"/>
            <a:ext cx="2317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Before Spring Sem ‘26 begins</a:t>
            </a:r>
            <a:endParaRPr baseline="-25000" sz="2200">
              <a:solidFill>
                <a:schemeClr val="dk1"/>
              </a:solidFill>
            </a:endParaRPr>
          </a:p>
        </p:txBody>
      </p:sp>
      <p:sp>
        <p:nvSpPr>
          <p:cNvPr id="1074" name="Google Shape;1074;p97"/>
          <p:cNvSpPr/>
          <p:nvPr/>
        </p:nvSpPr>
        <p:spPr>
          <a:xfrm>
            <a:off x="3647625" y="3713975"/>
            <a:ext cx="285900" cy="273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97"/>
          <p:cNvSpPr/>
          <p:nvPr/>
        </p:nvSpPr>
        <p:spPr>
          <a:xfrm>
            <a:off x="6181275" y="3720325"/>
            <a:ext cx="285900" cy="273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97"/>
          <p:cNvSpPr txBox="1"/>
          <p:nvPr/>
        </p:nvSpPr>
        <p:spPr>
          <a:xfrm>
            <a:off x="5428800" y="2939275"/>
            <a:ext cx="2317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Data Analysis</a:t>
            </a:r>
            <a:endParaRPr baseline="-25000" sz="2200">
              <a:solidFill>
                <a:schemeClr val="dk1"/>
              </a:solidFill>
            </a:endParaRPr>
          </a:p>
        </p:txBody>
      </p:sp>
      <p:sp>
        <p:nvSpPr>
          <p:cNvPr id="1077" name="Google Shape;1077;p97"/>
          <p:cNvSpPr txBox="1"/>
          <p:nvPr/>
        </p:nvSpPr>
        <p:spPr>
          <a:xfrm>
            <a:off x="5533575" y="4250550"/>
            <a:ext cx="2317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Throughout Spring 2026</a:t>
            </a:r>
            <a:endParaRPr baseline="-25000" sz="2200">
              <a:solidFill>
                <a:schemeClr val="dk1"/>
              </a:solidFill>
            </a:endParaRPr>
          </a:p>
        </p:txBody>
      </p:sp>
      <p:sp>
        <p:nvSpPr>
          <p:cNvPr id="1078" name="Google Shape;1078;p97"/>
          <p:cNvSpPr/>
          <p:nvPr/>
        </p:nvSpPr>
        <p:spPr>
          <a:xfrm>
            <a:off x="8587925" y="3713975"/>
            <a:ext cx="285900" cy="2730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97"/>
          <p:cNvSpPr txBox="1"/>
          <p:nvPr/>
        </p:nvSpPr>
        <p:spPr>
          <a:xfrm>
            <a:off x="7756075" y="2901175"/>
            <a:ext cx="2317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LANL: Silicon Detector Work</a:t>
            </a:r>
            <a:endParaRPr baseline="-25000" sz="2200">
              <a:solidFill>
                <a:schemeClr val="dk1"/>
              </a:solidFill>
            </a:endParaRPr>
          </a:p>
        </p:txBody>
      </p:sp>
      <p:sp>
        <p:nvSpPr>
          <p:cNvPr id="1080" name="Google Shape;1080;p97"/>
          <p:cNvSpPr txBox="1"/>
          <p:nvPr/>
        </p:nvSpPr>
        <p:spPr>
          <a:xfrm>
            <a:off x="7756125" y="4307700"/>
            <a:ext cx="19461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May/June - July</a:t>
            </a:r>
            <a:endParaRPr baseline="-25000" sz="2200">
              <a:solidFill>
                <a:schemeClr val="dk1"/>
              </a:solidFill>
            </a:endParaRPr>
          </a:p>
        </p:txBody>
      </p:sp>
      <p:sp>
        <p:nvSpPr>
          <p:cNvPr id="1081" name="Google Shape;1081;p97"/>
          <p:cNvSpPr/>
          <p:nvPr/>
        </p:nvSpPr>
        <p:spPr>
          <a:xfrm>
            <a:off x="10826300" y="3713975"/>
            <a:ext cx="285900" cy="273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97"/>
          <p:cNvSpPr txBox="1"/>
          <p:nvPr/>
        </p:nvSpPr>
        <p:spPr>
          <a:xfrm>
            <a:off x="9889725" y="2910700"/>
            <a:ext cx="2317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Finalize paper for publication</a:t>
            </a:r>
            <a:endParaRPr baseline="-25000" sz="2200">
              <a:solidFill>
                <a:schemeClr val="dk1"/>
              </a:solidFill>
            </a:endParaRPr>
          </a:p>
        </p:txBody>
      </p:sp>
      <p:sp>
        <p:nvSpPr>
          <p:cNvPr id="1083" name="Google Shape;1083;p97"/>
          <p:cNvSpPr txBox="1"/>
          <p:nvPr/>
        </p:nvSpPr>
        <p:spPr>
          <a:xfrm>
            <a:off x="9892900" y="4333100"/>
            <a:ext cx="19461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Fall ‘26</a:t>
            </a:r>
            <a:endParaRPr baseline="-25000"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98"/>
          <p:cNvSpPr txBox="1"/>
          <p:nvPr>
            <p:ph type="title"/>
          </p:nvPr>
        </p:nvSpPr>
        <p:spPr>
          <a:xfrm>
            <a:off x="457200" y="-73024"/>
            <a:ext cx="11277600" cy="112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Fun Pictures</a:t>
            </a:r>
            <a:endParaRPr/>
          </a:p>
        </p:txBody>
      </p:sp>
      <p:sp>
        <p:nvSpPr>
          <p:cNvPr id="1090" name="Google Shape;1090;p98"/>
          <p:cNvSpPr txBox="1"/>
          <p:nvPr>
            <p:ph idx="1" type="body"/>
          </p:nvPr>
        </p:nvSpPr>
        <p:spPr>
          <a:xfrm>
            <a:off x="457200" y="1825625"/>
            <a:ext cx="11277600" cy="405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98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2" name="Google Shape;10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251237"/>
            <a:ext cx="5003351" cy="37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98"/>
          <p:cNvPicPr preferRelativeResize="0"/>
          <p:nvPr/>
        </p:nvPicPr>
        <p:blipFill rotWithShape="1">
          <a:blip r:embed="rId4">
            <a:alphaModFix/>
          </a:blip>
          <a:srcRect b="7811" l="27104" r="10671" t="24848"/>
          <a:stretch/>
        </p:blipFill>
        <p:spPr>
          <a:xfrm>
            <a:off x="4542975" y="228600"/>
            <a:ext cx="4048573" cy="328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98"/>
          <p:cNvPicPr preferRelativeResize="0"/>
          <p:nvPr/>
        </p:nvPicPr>
        <p:blipFill rotWithShape="1">
          <a:blip r:embed="rId5">
            <a:alphaModFix/>
          </a:blip>
          <a:srcRect b="18334" l="30901" r="12677" t="13457"/>
          <a:stretch/>
        </p:blipFill>
        <p:spPr>
          <a:xfrm>
            <a:off x="7797349" y="2333250"/>
            <a:ext cx="4048573" cy="367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5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Why is this important?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0" name="Google Shape;930;p85"/>
          <p:cNvSpPr txBox="1"/>
          <p:nvPr>
            <p:ph idx="1" type="body"/>
          </p:nvPr>
        </p:nvSpPr>
        <p:spPr>
          <a:xfrm>
            <a:off x="457200" y="1825625"/>
            <a:ext cx="8538900" cy="42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The Spin Crisis: what makes up nuclear spin?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406400" lvl="1" marL="914400" rtl="0" algn="l"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○"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Quarks? Gluons? Sum of angular momentum?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-406400" lvl="1" marL="914400" rtl="0" algn="l"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○"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How do we study this?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Develop polarization technique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Ultimate goal: understand neutron spin structure within the nucleus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1" name="Google Shape;931;p85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2" name="Google Shape;932;p85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</a:t>
            </a: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33" name="Google Shape;933;p85" title="downloa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6100" y="498796"/>
            <a:ext cx="2745100" cy="8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6100" y="1629625"/>
            <a:ext cx="2745099" cy="4136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86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Why ³He?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0" name="Google Shape;940;p86"/>
          <p:cNvSpPr txBox="1"/>
          <p:nvPr>
            <p:ph idx="1" type="body"/>
          </p:nvPr>
        </p:nvSpPr>
        <p:spPr>
          <a:xfrm>
            <a:off x="457200" y="1825625"/>
            <a:ext cx="8331600" cy="4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Quark decomposition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406400" lvl="1" marL="914400" rtl="0" algn="l"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○"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Protons, gluons, quark flavor?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Need to understand contributions of both proton AND neutron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³He target: proton spin cancel out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1" name="Google Shape;941;p86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2" name="Google Shape;94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6400" y="1519601"/>
            <a:ext cx="3098399" cy="3818809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86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7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What is MEOP?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9" name="Google Shape;949;p87"/>
          <p:cNvSpPr txBox="1"/>
          <p:nvPr>
            <p:ph idx="1" type="body"/>
          </p:nvPr>
        </p:nvSpPr>
        <p:spPr>
          <a:xfrm>
            <a:off x="457200" y="1825625"/>
            <a:ext cx="9021000" cy="4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Metastability Exchange Optical Pumping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High polarization target at a high (or low, in our case) magnetic field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○"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RF excitation on ³He cell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○"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30 gauss magnetic field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2800"/>
              <a:buFont typeface="Verdana"/>
              <a:buChar char="○"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1084 nm laser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0" name="Google Shape;950;p87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1" name="Google Shape;951;p87"/>
          <p:cNvPicPr preferRelativeResize="0"/>
          <p:nvPr/>
        </p:nvPicPr>
        <p:blipFill rotWithShape="1">
          <a:blip r:embed="rId3">
            <a:alphaModFix/>
          </a:blip>
          <a:srcRect b="0" l="0" r="40684" t="0"/>
          <a:stretch/>
        </p:blipFill>
        <p:spPr>
          <a:xfrm>
            <a:off x="7778150" y="2812400"/>
            <a:ext cx="3956650" cy="3070725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87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88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The physics of MEOP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8" name="Google Shape;958;p88"/>
          <p:cNvSpPr txBox="1"/>
          <p:nvPr>
            <p:ph idx="1" type="body"/>
          </p:nvPr>
        </p:nvSpPr>
        <p:spPr>
          <a:xfrm>
            <a:off x="457200" y="1825625"/>
            <a:ext cx="9021000" cy="4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Zeeman splitting → 2 excited states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○"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Metastable 2³S state: electron collisions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Verdana"/>
              <a:buChar char="○"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Hyperfine interaction: coupling between nucleons and electrons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Relaxation time difference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9" name="Google Shape;959;p88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0" name="Google Shape;960;p88"/>
          <p:cNvPicPr preferRelativeResize="0"/>
          <p:nvPr/>
        </p:nvPicPr>
        <p:blipFill rotWithShape="1">
          <a:blip r:embed="rId3">
            <a:alphaModFix/>
          </a:blip>
          <a:srcRect b="0" l="62743" r="0" t="0"/>
          <a:stretch/>
        </p:blipFill>
        <p:spPr>
          <a:xfrm>
            <a:off x="8679556" y="1400254"/>
            <a:ext cx="3283843" cy="40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88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89"/>
          <p:cNvSpPr/>
          <p:nvPr/>
        </p:nvSpPr>
        <p:spPr>
          <a:xfrm>
            <a:off x="4288975" y="3244075"/>
            <a:ext cx="6016500" cy="27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8" name="Google Shape;968;p89"/>
          <p:cNvPicPr preferRelativeResize="0"/>
          <p:nvPr/>
        </p:nvPicPr>
        <p:blipFill rotWithShape="1">
          <a:blip r:embed="rId3">
            <a:alphaModFix/>
          </a:blip>
          <a:srcRect b="0" l="15329" r="12432" t="0"/>
          <a:stretch/>
        </p:blipFill>
        <p:spPr>
          <a:xfrm>
            <a:off x="4304850" y="3251225"/>
            <a:ext cx="5984876" cy="27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89"/>
          <p:cNvSpPr txBox="1"/>
          <p:nvPr>
            <p:ph type="title"/>
          </p:nvPr>
        </p:nvSpPr>
        <p:spPr>
          <a:xfrm>
            <a:off x="457200" y="-88899"/>
            <a:ext cx="11277600" cy="112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More MEOP!</a:t>
            </a:r>
            <a:endParaRPr/>
          </a:p>
        </p:txBody>
      </p:sp>
      <p:sp>
        <p:nvSpPr>
          <p:cNvPr id="970" name="Google Shape;970;p89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1" name="Google Shape;971;p89"/>
          <p:cNvSpPr txBox="1"/>
          <p:nvPr>
            <p:ph idx="1" type="body"/>
          </p:nvPr>
        </p:nvSpPr>
        <p:spPr>
          <a:xfrm>
            <a:off x="457200" y="1285875"/>
            <a:ext cx="11277600" cy="259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Polarization Technique:</a:t>
            </a:r>
            <a:endParaRPr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2500"/>
              <a:t>RF signal allows electrons to excite into the 2S metastable state</a:t>
            </a:r>
            <a:endParaRPr sz="2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2500"/>
              <a:t>Pump Helium 3 cell with 1083 nm laser that is circularly polarized</a:t>
            </a:r>
            <a:endParaRPr sz="2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2500"/>
              <a:t>Electrons now circularly polarized and excited in higher energy state</a:t>
            </a:r>
            <a:endParaRPr sz="2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2500"/>
              <a:t>Polarization of atoms in excited state transfer to GS via metastability exchange collisions</a:t>
            </a:r>
            <a:endParaRPr sz="2500"/>
          </a:p>
        </p:txBody>
      </p:sp>
      <p:sp>
        <p:nvSpPr>
          <p:cNvPr id="972" name="Google Shape;972;p89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90"/>
          <p:cNvSpPr txBox="1"/>
          <p:nvPr>
            <p:ph type="title"/>
          </p:nvPr>
        </p:nvSpPr>
        <p:spPr>
          <a:xfrm>
            <a:off x="457200" y="2016299"/>
            <a:ext cx="11277600" cy="112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9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4F4F4"/>
                </a:solidFill>
              </a:rPr>
              <a:t>‹#›</a:t>
            </a:fld>
            <a:endParaRPr>
              <a:solidFill>
                <a:srgbClr val="F4F4F4"/>
              </a:solidFill>
            </a:endParaRPr>
          </a:p>
        </p:txBody>
      </p:sp>
      <p:sp>
        <p:nvSpPr>
          <p:cNvPr id="980" name="Google Shape;980;p90"/>
          <p:cNvSpPr txBox="1"/>
          <p:nvPr>
            <p:ph idx="1" type="body"/>
          </p:nvPr>
        </p:nvSpPr>
        <p:spPr>
          <a:xfrm>
            <a:off x="457200" y="3348968"/>
            <a:ext cx="11277600" cy="131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>
                <a:latin typeface="Verdana"/>
                <a:ea typeface="Verdana"/>
                <a:cs typeface="Verdana"/>
                <a:sym typeface="Verdana"/>
              </a:rPr>
              <a:t>Our Lab!</a:t>
            </a:r>
            <a:endParaRPr sz="4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91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Building the lab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6" name="Google Shape;986;p91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pic>
        <p:nvPicPr>
          <p:cNvPr id="987" name="Google Shape;98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42325"/>
            <a:ext cx="5874462" cy="435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91"/>
          <p:cNvPicPr preferRelativeResize="0"/>
          <p:nvPr/>
        </p:nvPicPr>
        <p:blipFill rotWithShape="1">
          <a:blip r:embed="rId4">
            <a:alphaModFix/>
          </a:blip>
          <a:srcRect b="8704" l="0" r="6542" t="21768"/>
          <a:stretch/>
        </p:blipFill>
        <p:spPr>
          <a:xfrm>
            <a:off x="6408650" y="2068663"/>
            <a:ext cx="5554750" cy="30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9725" y="1298451"/>
            <a:ext cx="5652601" cy="463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8650" y="1535212"/>
            <a:ext cx="5554745" cy="41660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1" name="Google Shape;991;p91"/>
          <p:cNvCxnSpPr/>
          <p:nvPr/>
        </p:nvCxnSpPr>
        <p:spPr>
          <a:xfrm flipH="1">
            <a:off x="4097725" y="3522125"/>
            <a:ext cx="2878800" cy="846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2" name="Google Shape;992;p91"/>
          <p:cNvCxnSpPr/>
          <p:nvPr/>
        </p:nvCxnSpPr>
        <p:spPr>
          <a:xfrm rot="10800000">
            <a:off x="1337725" y="3179225"/>
            <a:ext cx="5791200" cy="495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3" name="Google Shape;993;p91"/>
          <p:cNvCxnSpPr/>
          <p:nvPr/>
        </p:nvCxnSpPr>
        <p:spPr>
          <a:xfrm rot="10800000">
            <a:off x="4597525" y="2480825"/>
            <a:ext cx="2683800" cy="13461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94" name="Google Shape;994;p91"/>
          <p:cNvPicPr preferRelativeResize="0"/>
          <p:nvPr/>
        </p:nvPicPr>
        <p:blipFill rotWithShape="1">
          <a:blip r:embed="rId7">
            <a:alphaModFix/>
          </a:blip>
          <a:srcRect b="11415" l="0" r="0" t="19062"/>
          <a:stretch/>
        </p:blipFill>
        <p:spPr>
          <a:xfrm>
            <a:off x="6837205" y="1442313"/>
            <a:ext cx="4697645" cy="43518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5" name="Google Shape;995;p91"/>
          <p:cNvCxnSpPr/>
          <p:nvPr/>
        </p:nvCxnSpPr>
        <p:spPr>
          <a:xfrm rot="10800000">
            <a:off x="5359675" y="2400475"/>
            <a:ext cx="3195900" cy="1164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6" name="Google Shape;996;p91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92"/>
          <p:cNvSpPr txBox="1"/>
          <p:nvPr>
            <p:ph type="title"/>
          </p:nvPr>
        </p:nvSpPr>
        <p:spPr>
          <a:xfrm>
            <a:off x="457200" y="228601"/>
            <a:ext cx="11277600" cy="11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Optics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2" name="Google Shape;1002;p92"/>
          <p:cNvSpPr txBox="1"/>
          <p:nvPr>
            <p:ph idx="12" type="sldNum"/>
          </p:nvPr>
        </p:nvSpPr>
        <p:spPr>
          <a:xfrm>
            <a:off x="228600" y="6356350"/>
            <a:ext cx="431700" cy="27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000"/>
              <a:t>‹#›</a:t>
            </a:fld>
            <a:endParaRPr sz="2000"/>
          </a:p>
        </p:txBody>
      </p:sp>
      <p:pic>
        <p:nvPicPr>
          <p:cNvPr id="1003" name="Google Shape;100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5" y="1735225"/>
            <a:ext cx="5436905" cy="33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92"/>
          <p:cNvPicPr preferRelativeResize="0"/>
          <p:nvPr/>
        </p:nvPicPr>
        <p:blipFill rotWithShape="1">
          <a:blip r:embed="rId4">
            <a:alphaModFix/>
          </a:blip>
          <a:srcRect b="36447" l="8274" r="12012" t="0"/>
          <a:stretch/>
        </p:blipFill>
        <p:spPr>
          <a:xfrm>
            <a:off x="6904350" y="1609987"/>
            <a:ext cx="4830450" cy="363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3275" y="546050"/>
            <a:ext cx="4445775" cy="53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92"/>
          <p:cNvSpPr/>
          <p:nvPr/>
        </p:nvSpPr>
        <p:spPr>
          <a:xfrm>
            <a:off x="1358900" y="2125125"/>
            <a:ext cx="973800" cy="179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92"/>
          <p:cNvSpPr/>
          <p:nvPr/>
        </p:nvSpPr>
        <p:spPr>
          <a:xfrm rot="4300265">
            <a:off x="1213894" y="3599460"/>
            <a:ext cx="974015" cy="143223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92"/>
          <p:cNvSpPr/>
          <p:nvPr/>
        </p:nvSpPr>
        <p:spPr>
          <a:xfrm>
            <a:off x="2463800" y="2125125"/>
            <a:ext cx="973800" cy="179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92"/>
          <p:cNvSpPr/>
          <p:nvPr/>
        </p:nvSpPr>
        <p:spPr>
          <a:xfrm>
            <a:off x="4830300" y="2326225"/>
            <a:ext cx="500400" cy="1598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92"/>
          <p:cNvSpPr txBox="1"/>
          <p:nvPr/>
        </p:nvSpPr>
        <p:spPr>
          <a:xfrm>
            <a:off x="3317675" y="6296650"/>
            <a:ext cx="4799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UTK JLab Physics Collab 12/3/25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UTK 2020_Smokey">
  <a:themeElements>
    <a:clrScheme name="UTK 2020 v2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8D2048"/>
      </a:accent2>
      <a:accent3>
        <a:srgbClr val="EE3E80"/>
      </a:accent3>
      <a:accent4>
        <a:srgbClr val="FED535"/>
      </a:accent4>
      <a:accent5>
        <a:srgbClr val="2197A9"/>
      </a:accent5>
      <a:accent6>
        <a:srgbClr val="006C93"/>
      </a:accent6>
      <a:hlink>
        <a:srgbClr val="58595B"/>
      </a:hlink>
      <a:folHlink>
        <a:srgbClr val="5859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00746F"/>
      </a:accent2>
      <a:accent3>
        <a:srgbClr val="E65933"/>
      </a:accent3>
      <a:accent4>
        <a:srgbClr val="FED535"/>
      </a:accent4>
      <a:accent5>
        <a:srgbClr val="517C96"/>
      </a:accent5>
      <a:accent6>
        <a:srgbClr val="8D2048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UTK 2020_Smokey">
  <a:themeElements>
    <a:clrScheme name="UTK 2020 v2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8D2048"/>
      </a:accent2>
      <a:accent3>
        <a:srgbClr val="EE3E80"/>
      </a:accent3>
      <a:accent4>
        <a:srgbClr val="FED535"/>
      </a:accent4>
      <a:accent5>
        <a:srgbClr val="2197A9"/>
      </a:accent5>
      <a:accent6>
        <a:srgbClr val="006C93"/>
      </a:accent6>
      <a:hlink>
        <a:srgbClr val="58595B"/>
      </a:hlink>
      <a:folHlink>
        <a:srgbClr val="5859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