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3"/>
  </p:normalViewPr>
  <p:slideViewPr>
    <p:cSldViewPr snapToGrid="0">
      <p:cViewPr varScale="1">
        <p:scale>
          <a:sx n="105" d="100"/>
          <a:sy n="105" d="100"/>
        </p:scale>
        <p:origin x="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99C98-73D6-4F4E-0B37-DDFC02EB70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634EC1-539B-4DA4-32E2-F7718619D1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1C22-8C50-BC12-D989-AA1377684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5096-8FB6-124D-8237-C0F9D0CCC20D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6F0B1-9C81-165E-2006-698112637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FCB89-3977-18B6-2762-BC4A139C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BAF1-000C-0946-A45A-C09EA2BB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81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82DFE-DEE2-EE60-69A8-9AEBCDDE0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897EC-A67A-4587-FDFF-0209042DD7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02694-EC6A-CD7D-FE1F-C1940BBEF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5096-8FB6-124D-8237-C0F9D0CCC20D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18FB4-31EA-75C1-3893-EF883894A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1BE87-5C8F-3184-D479-DFBB9998B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BAF1-000C-0946-A45A-C09EA2BB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82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8820E5-DEAB-4346-76E9-D904A9EE47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05F518-78C3-F9BE-2C24-09801AB5A8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47244-9583-E103-0639-966E10AD0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5096-8FB6-124D-8237-C0F9D0CCC20D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E4741-F46E-7680-5F2D-FE77805D0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18809-E447-3ECD-C40F-66E9C17FD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BAF1-000C-0946-A45A-C09EA2BB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76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4ABBC-F9CC-35CB-E383-4206CCAD3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8F0B2-F969-40D8-FF67-BF77F93B0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51F54-9FCD-D263-EBE9-4EF33E920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5096-8FB6-124D-8237-C0F9D0CCC20D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BD630-78E3-698D-1C2B-E3E181E0E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150F1-B366-D638-77B2-0C459CF47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BAF1-000C-0946-A45A-C09EA2BB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4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091F0-EAB9-A44B-3D63-B125B64EB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4E1545-7DB0-DE7E-4C1F-51B29BBC7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755D8-A983-FD10-2E34-FD1B3F8C2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5096-8FB6-124D-8237-C0F9D0CCC20D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C0C5F-3801-89E7-A62E-A590C36A8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A159E-7A7D-7C4D-03A7-955DFE1F5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BAF1-000C-0946-A45A-C09EA2BB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36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4D8E5-703B-5E2F-00C4-3957DB090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B7E99-A38F-530B-358B-3B24A4E90A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6F8E7D-E07B-CA84-CD9A-7D9AF4974B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50CCD2-EDCC-E672-2FB1-77851EA2F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5096-8FB6-124D-8237-C0F9D0CCC20D}" type="datetimeFigureOut">
              <a:rPr lang="en-US" smtClean="0"/>
              <a:t>1/7/26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1BB22-542F-8951-7019-449D1E3E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96EFF3-2875-5B4B-7141-DF2401D8C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BAF1-000C-0946-A45A-C09EA2BB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54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60C3E-729F-497E-1460-9C90F67B6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3B1456-A0B2-4FF2-0CE4-954BFE6C1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E8972B-AC54-E4A1-FD38-29EB1C63D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79A0A5-0BD2-371C-A503-9DDDA93215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AB1C2E-308A-C48E-CDB8-F3648940D3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412518-88B5-13EB-081A-D8C552AF1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5096-8FB6-124D-8237-C0F9D0CCC20D}" type="datetimeFigureOut">
              <a:rPr lang="en-US" smtClean="0"/>
              <a:t>1/7/26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C296E8-BD1F-30A5-48C4-0A62326E3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C0317E-14E5-3C96-049E-70D8D1008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BAF1-000C-0946-A45A-C09EA2BB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9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D3B87-79C0-B31C-50DE-0F4AC648D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756EC8-B2EE-5A88-439A-87545CDAA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5096-8FB6-124D-8237-C0F9D0CCC20D}" type="datetimeFigureOut">
              <a:rPr lang="en-US" smtClean="0"/>
              <a:t>1/7/26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9F0D50-D502-DA90-D022-7C4C5D163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1068D7-4630-3586-FC80-DF7872703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BAF1-000C-0946-A45A-C09EA2BB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832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470BC8-306C-5E1A-2360-E22FF4B38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5096-8FB6-124D-8237-C0F9D0CCC20D}" type="datetimeFigureOut">
              <a:rPr lang="en-US" smtClean="0"/>
              <a:t>1/7/26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D20F2C-6F64-91BB-5720-C3C59C1BB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1724E7-5D3F-FAFE-08A1-85C6B36F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BAF1-000C-0946-A45A-C09EA2BB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8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3893D-9969-D5F0-D2E6-D1D841D11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82544-36D9-EC51-C22D-25E89DC5C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69ED9-6D36-A030-8566-4FE8C9B9CE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A4E10F-41E9-4283-D76B-21DF6158F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5096-8FB6-124D-8237-C0F9D0CCC20D}" type="datetimeFigureOut">
              <a:rPr lang="en-US" smtClean="0"/>
              <a:t>1/7/26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80569B-F574-8572-FAFF-B78CCF0CF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3AB175-6310-BD01-AE63-6EE7827E3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BAF1-000C-0946-A45A-C09EA2BB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493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4C05F-C126-AC5B-0ADA-6414D4C77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713F5-0FBF-C936-D03A-6F044AA19C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4E5FF-7005-A7B2-F9F2-FC629800F5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4738C-EC13-6C1B-FA5D-D1903DF87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5096-8FB6-124D-8237-C0F9D0CCC20D}" type="datetimeFigureOut">
              <a:rPr lang="en-US" smtClean="0"/>
              <a:t>1/7/26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3DEBCB-1963-92EE-FB99-B9C3807DD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78FFE5-7E5B-151C-482A-A97DEF15C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BAF1-000C-0946-A45A-C09EA2BB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0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878DBF-48D3-1698-D045-AE0AE9355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35AFB9-A081-5516-0629-D12632FB8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204AB-C996-E544-77CD-3E01F53D54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55096-8FB6-124D-8237-C0F9D0CCC20D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DC85E-B728-4DBF-BBD7-99CC2BE582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D2533-6D2A-3FD6-3201-819795F32A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C2BAF1-000C-0946-A45A-C09EA2BB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65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drive/folders/1vMZenQGzvVlNW-ibWUxApSa0tAj0Po9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ngage.aps.org/dnp/resources/newsletters" TargetMode="External"/><Relationship Id="rId3" Type="http://schemas.openxmlformats.org/officeDocument/2006/relationships/hyperlink" Target="https://engage.aps.org/dnp/governance/committees/dissertation-award-committee" TargetMode="External"/><Relationship Id="rId7" Type="http://schemas.openxmlformats.org/officeDocument/2006/relationships/hyperlink" Target="https://www.aps.org/about/governance/committees" TargetMode="External"/><Relationship Id="rId2" Type="http://schemas.openxmlformats.org/officeDocument/2006/relationships/hyperlink" Target="https://engage.aps.org/dnp/governance/committe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gage.aps.org/dnp/governance/committees/nominating-committee" TargetMode="External"/><Relationship Id="rId5" Type="http://schemas.openxmlformats.org/officeDocument/2006/relationships/hyperlink" Target="https://engage.aps.org/dnp/governance/committees/fellowship-committee" TargetMode="External"/><Relationship Id="rId4" Type="http://schemas.openxmlformats.org/officeDocument/2006/relationships/hyperlink" Target="https://engage.aps.org/dnp/governance/committees/mentoring-award-committe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jean-francois.paquet@vanderbilt.edu" TargetMode="External"/><Relationship Id="rId2" Type="http://schemas.openxmlformats.org/officeDocument/2006/relationships/hyperlink" Target="https://www.int.washington.edu/NNPSS/organizer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nfomin@utk.edu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rlvogt@lbl.gov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4C097-BAD1-B0BE-9161-74816D417A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DNP Announcements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99F57C-2A10-22F8-42DA-F07E0FA8B9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Ramona Vogt</a:t>
            </a:r>
          </a:p>
          <a:p>
            <a:r>
              <a:rPr lang="en-US" dirty="0"/>
              <a:t>DNP Secretary-Treasurer</a:t>
            </a:r>
          </a:p>
        </p:txBody>
      </p:sp>
    </p:spTree>
    <p:extLst>
      <p:ext uri="{BB962C8B-B14F-4D97-AF65-F5344CB8AC3E}">
        <p14:creationId xmlns:p14="http://schemas.microsoft.com/office/powerpoint/2010/main" val="1554547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926D1-2211-1629-B71D-DAD56BBFC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for Workshops at DNP 2026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9DE0B-5048-0AE4-DFE0-6EA97A2A8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next DNP meeting is October 11-14 in Philadelphia, PA</a:t>
            </a:r>
          </a:p>
          <a:p>
            <a:r>
              <a:rPr lang="en-US" dirty="0"/>
              <a:t>As at DNP 2025, we are soliciting proposals for pre-meeting (and potentially post-meeting) workshops, 3 hours with generally 6 speakers</a:t>
            </a:r>
          </a:p>
          <a:p>
            <a:r>
              <a:rPr lang="en-US" dirty="0"/>
              <a:t>Look for an email with the call and a link to the proposal template soon</a:t>
            </a:r>
          </a:p>
          <a:p>
            <a:r>
              <a:rPr lang="en-US" dirty="0"/>
              <a:t>The proposal template can be found </a:t>
            </a:r>
            <a:r>
              <a:rPr lang="en-US" dirty="0">
                <a:hlinkClick r:id="rId2"/>
              </a:rPr>
              <a:t>here</a:t>
            </a:r>
            <a:r>
              <a:rPr lang="en-US" dirty="0"/>
              <a:t> also</a:t>
            </a:r>
          </a:p>
          <a:p>
            <a:r>
              <a:rPr lang="en-US" dirty="0"/>
              <a:t>Proposals will be due in late February</a:t>
            </a:r>
          </a:p>
        </p:txBody>
      </p:sp>
    </p:spTree>
    <p:extLst>
      <p:ext uri="{BB962C8B-B14F-4D97-AF65-F5344CB8AC3E}">
        <p14:creationId xmlns:p14="http://schemas.microsoft.com/office/powerpoint/2010/main" val="2571471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23364-C29C-9DA1-11DE-3FD7DEE45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Nominate a colleague for a DNP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1F0353-8B16-E6BF-AC8F-619C997B0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0848"/>
            <a:ext cx="10515600" cy="5145023"/>
          </a:xfrm>
        </p:spPr>
        <p:txBody>
          <a:bodyPr>
            <a:normAutofit/>
          </a:bodyPr>
          <a:lstStyle/>
          <a:p>
            <a:r>
              <a:rPr lang="en-US" dirty="0"/>
              <a:t>We are also going to be sending out a call for nominations for the following DNP committees: Fellowship, Nominating, Dissertation Award, Mentoring Award</a:t>
            </a:r>
          </a:p>
          <a:p>
            <a:pPr lvl="1"/>
            <a:r>
              <a:rPr lang="en-US" dirty="0"/>
              <a:t>We seek broad representation along many axes to make the committees more inclusive of all DNP members</a:t>
            </a:r>
          </a:p>
          <a:p>
            <a:r>
              <a:rPr lang="en-US" dirty="0"/>
              <a:t>We are also looking for members to nominate to APS-wide committees such as the Committee on Scientific Publications, Committee on Scientific Meetings, Ethics Committee, and more.</a:t>
            </a:r>
          </a:p>
          <a:p>
            <a:pPr lvl="1"/>
            <a:r>
              <a:rPr lang="en-US" dirty="0"/>
              <a:t>DNP is active in nominating members, giving us a larger voice in APS governance</a:t>
            </a:r>
          </a:p>
          <a:p>
            <a:r>
              <a:rPr lang="en-US" dirty="0"/>
              <a:t>An email will come from APS soon with a link to the nomination form</a:t>
            </a:r>
          </a:p>
        </p:txBody>
      </p:sp>
    </p:spTree>
    <p:extLst>
      <p:ext uri="{BB962C8B-B14F-4D97-AF65-F5344CB8AC3E}">
        <p14:creationId xmlns:p14="http://schemas.microsoft.com/office/powerpoint/2010/main" val="2997962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896B8-F212-768B-1646-CE3600808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Relevant Links to Prizes/Awards/Committees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E4B38-2376-6924-F6DE-F457A232D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856" y="1337944"/>
            <a:ext cx="10515600" cy="5520056"/>
          </a:xfrm>
        </p:spPr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https://engage.aps.org/dnp/honors/prizes-awards</a:t>
            </a:r>
          </a:p>
          <a:p>
            <a:r>
              <a:rPr lang="en-US" dirty="0">
                <a:hlinkClick r:id="rId2"/>
              </a:rPr>
              <a:t>https://engage.aps.org/dnp/governance/committees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https://engage.aps.org/dnp/governance/committees/dissertation-award-committee</a:t>
            </a:r>
            <a:r>
              <a:rPr lang="en-US" dirty="0"/>
              <a:t>  (Dissertation Award)</a:t>
            </a:r>
          </a:p>
          <a:p>
            <a:pPr lvl="1"/>
            <a:r>
              <a:rPr lang="en-US" dirty="0">
                <a:hlinkClick r:id="rId4"/>
              </a:rPr>
              <a:t>https://engage.aps.org/dnp/governance/committees/mentoring-award-committee</a:t>
            </a:r>
            <a:r>
              <a:rPr lang="en-US" dirty="0"/>
              <a:t> (Mentoring Award)</a:t>
            </a:r>
          </a:p>
          <a:p>
            <a:pPr lvl="1"/>
            <a:r>
              <a:rPr lang="en-US" dirty="0">
                <a:hlinkClick r:id="rId5"/>
              </a:rPr>
              <a:t>https://engage.aps.org/dnp/governance/committees/fellowship-committee</a:t>
            </a:r>
            <a:r>
              <a:rPr lang="en-US" dirty="0"/>
              <a:t> (Fellowship)</a:t>
            </a:r>
          </a:p>
          <a:p>
            <a:pPr lvl="1"/>
            <a:r>
              <a:rPr lang="en-US" dirty="0">
                <a:hlinkClick r:id="rId6"/>
              </a:rPr>
              <a:t>https://engage.aps.org/dnp/governance/committees/nominating-committee</a:t>
            </a:r>
            <a:r>
              <a:rPr lang="en-US" dirty="0"/>
              <a:t> (Nominating)</a:t>
            </a:r>
          </a:p>
          <a:p>
            <a:r>
              <a:rPr lang="en-US" dirty="0">
                <a:hlinkClick r:id="rId7"/>
              </a:rPr>
              <a:t>https://www.aps.org/about/governance/committees</a:t>
            </a:r>
            <a:r>
              <a:rPr lang="en-US" dirty="0"/>
              <a:t> (APS-wide)</a:t>
            </a:r>
          </a:p>
          <a:p>
            <a:r>
              <a:rPr lang="en-US" dirty="0">
                <a:hlinkClick r:id="rId8"/>
              </a:rPr>
              <a:t>https://engage.aps.org/dnp/resources/newsletters</a:t>
            </a:r>
            <a:r>
              <a:rPr lang="en-US" dirty="0"/>
              <a:t> (DNP Funding Committee description)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12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2B407-C811-AC49-9853-E0330ADE8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for Proposals to host the 2026 National Nuclear Physics Summer School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5002FFA-55A4-B457-7801-21658BE7F9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0520" y="1767441"/>
            <a:ext cx="11609832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Program: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2-week school bringing more than 50 graduate students together with leading experts across nuclear physics for lectures, training, and community building</a:t>
            </a:r>
            <a:endParaRPr lang="en-US" altLang="en-US" sz="2400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Funding: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approximately 80% of cost covered by NSF grant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</a:b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Host Institution: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provides facilities, local logistics and organization, and selects lecturers/topics in consultation with steering committee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Information for application: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  <a:hlinkClick r:id="rId2"/>
              </a:rPr>
              <a:t>https://www.int.washington.edu/NNPSS/organizers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Application Deadline: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February 1st for full consideration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</a:b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Contact: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  <a:hlinkClick r:id="rId3"/>
              </a:rPr>
              <a:t>jean-francois.paquet@vanderbilt.edu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and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  <a:hlinkClick r:id="rId4"/>
              </a:rPr>
              <a:t>nfomin@utk.edu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144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499A9-20A2-86CE-1BF1-666EFA244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news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F53EB-A811-2D2E-5088-235BDEFB9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still taking volunteers for the Funding Committee. </a:t>
            </a:r>
          </a:p>
          <a:p>
            <a:pPr lvl="1"/>
            <a:r>
              <a:rPr lang="en-US" dirty="0"/>
              <a:t>Please contact me at </a:t>
            </a:r>
            <a:r>
              <a:rPr lang="en-US" dirty="0">
                <a:hlinkClick r:id="rId2"/>
              </a:rPr>
              <a:t>rlvogt@lbl.gov</a:t>
            </a:r>
            <a:r>
              <a:rPr lang="en-US" dirty="0"/>
              <a:t> if you are interested.</a:t>
            </a:r>
          </a:p>
          <a:p>
            <a:pPr lvl="1"/>
            <a:r>
              <a:rPr lang="en-US" dirty="0"/>
              <a:t> Those of you who have volunteered already will be contacted soon.</a:t>
            </a:r>
          </a:p>
          <a:p>
            <a:r>
              <a:rPr lang="en-US" dirty="0"/>
              <a:t>The next community meeting, on facilities, will be open for registration soon.  A ”save the date” was sent out before Christmas.  Look for a more detailed announcement soon.</a:t>
            </a:r>
          </a:p>
        </p:txBody>
      </p:sp>
    </p:spTree>
    <p:extLst>
      <p:ext uri="{BB962C8B-B14F-4D97-AF65-F5344CB8AC3E}">
        <p14:creationId xmlns:p14="http://schemas.microsoft.com/office/powerpoint/2010/main" val="630226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81A70-ADAE-6789-DE6E-B75768607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meeting will be run as a webinar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6BFB4-20C9-2C88-145C-59BCDCD1E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31207"/>
          </a:xfrm>
        </p:spPr>
        <p:txBody>
          <a:bodyPr>
            <a:normAutofit/>
          </a:bodyPr>
          <a:lstStyle/>
          <a:p>
            <a:r>
              <a:rPr lang="en-US" dirty="0"/>
              <a:t>The chat is turned off, as is the raise hands feature</a:t>
            </a:r>
          </a:p>
          <a:p>
            <a:r>
              <a:rPr lang="en-US" dirty="0"/>
              <a:t>Only speakers/panelists can unmute themselves</a:t>
            </a:r>
          </a:p>
          <a:p>
            <a:r>
              <a:rPr lang="en-US" dirty="0"/>
              <a:t>The Q&amp;A will be constantly monitored so people can ask questions in the Q&amp;A </a:t>
            </a:r>
          </a:p>
          <a:p>
            <a:pPr lvl="1"/>
            <a:r>
              <a:rPr lang="en-US" dirty="0"/>
              <a:t>The chat is turned off so we only have to monitor one source of questions</a:t>
            </a:r>
          </a:p>
          <a:p>
            <a:pPr lvl="1"/>
            <a:r>
              <a:rPr lang="en-US" dirty="0"/>
              <a:t>Questions can be seen by everyone in the Q&amp;A so be polite and keep questions “Code of conduct friendly”</a:t>
            </a:r>
          </a:p>
          <a:p>
            <a:pPr lvl="1"/>
            <a:r>
              <a:rPr lang="en-US" dirty="0"/>
              <a:t>The Q&amp;A will be saved.</a:t>
            </a:r>
          </a:p>
          <a:p>
            <a:r>
              <a:rPr lang="en-US" dirty="0"/>
              <a:t>Slides will be posted after the meeting</a:t>
            </a:r>
          </a:p>
          <a:p>
            <a:r>
              <a:rPr lang="en-US" dirty="0"/>
              <a:t>We will send out a survey shortly after this meeting to get feedback, please respond by Friday </a:t>
            </a:r>
          </a:p>
        </p:txBody>
      </p:sp>
    </p:spTree>
    <p:extLst>
      <p:ext uri="{BB962C8B-B14F-4D97-AF65-F5344CB8AC3E}">
        <p14:creationId xmlns:p14="http://schemas.microsoft.com/office/powerpoint/2010/main" val="341347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4767</TotalTime>
  <Words>631</Words>
  <Application>Microsoft Macintosh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DNP Announcements</vt:lpstr>
      <vt:lpstr>Call for Workshops at DNP 2026 </vt:lpstr>
      <vt:lpstr>Nominate a colleague for a DNP committee</vt:lpstr>
      <vt:lpstr>Relevant Links to Prizes/Awards/Committees</vt:lpstr>
      <vt:lpstr>Call for Proposals to host the 2026 National Nuclear Physics Summer School</vt:lpstr>
      <vt:lpstr>Other news</vt:lpstr>
      <vt:lpstr>This meeting will be run as a webinar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Vogt, Ramona</dc:creator>
  <cp:lastModifiedBy>Vogt, Ramona</cp:lastModifiedBy>
  <cp:revision>5</cp:revision>
  <dcterms:created xsi:type="dcterms:W3CDTF">2026-01-07T17:06:25Z</dcterms:created>
  <dcterms:modified xsi:type="dcterms:W3CDTF">2026-01-11T00:34:21Z</dcterms:modified>
</cp:coreProperties>
</file>